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sldIdLst>
    <p:sldId id="256"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58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205" d="100"/>
          <a:sy n="205" d="100"/>
        </p:scale>
        <p:origin x="-848"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CF10A53-DDBE-AB4F-929F-D2A64E70C346}" type="datetimeFigureOut">
              <a:t>5/9/20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FFC94-24DE-4E47-B899-2E912497A2D5}" type="slidenum">
              <a:t>‹#›</a:t>
            </a:fld>
            <a:endParaRPr lang="en-US"/>
          </a:p>
        </p:txBody>
      </p:sp>
    </p:spTree>
    <p:extLst>
      <p:ext uri="{BB962C8B-B14F-4D97-AF65-F5344CB8AC3E}">
        <p14:creationId xmlns:p14="http://schemas.microsoft.com/office/powerpoint/2010/main" val="38543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F10A53-DDBE-AB4F-929F-D2A64E70C346}" type="datetimeFigureOut">
              <a:t>5/9/20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FFC94-24DE-4E47-B899-2E912497A2D5}" type="slidenum">
              <a:t>‹#›</a:t>
            </a:fld>
            <a:endParaRPr lang="en-US"/>
          </a:p>
        </p:txBody>
      </p:sp>
    </p:spTree>
    <p:extLst>
      <p:ext uri="{BB962C8B-B14F-4D97-AF65-F5344CB8AC3E}">
        <p14:creationId xmlns:p14="http://schemas.microsoft.com/office/powerpoint/2010/main" val="1317363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F10A53-DDBE-AB4F-929F-D2A64E70C346}" type="datetimeFigureOut">
              <a:t>5/9/20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FFC94-24DE-4E47-B899-2E912497A2D5}" type="slidenum">
              <a:t>‹#›</a:t>
            </a:fld>
            <a:endParaRPr lang="en-US"/>
          </a:p>
        </p:txBody>
      </p:sp>
    </p:spTree>
    <p:extLst>
      <p:ext uri="{BB962C8B-B14F-4D97-AF65-F5344CB8AC3E}">
        <p14:creationId xmlns:p14="http://schemas.microsoft.com/office/powerpoint/2010/main" val="2830577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white">
                  <a:lumMod val="65000"/>
                </a:prstClr>
              </a:solidFill>
              <a:latin typeface="Calibri"/>
            </a:endParaRPr>
          </a:p>
        </p:txBody>
      </p:sp>
      <p:sp>
        <p:nvSpPr>
          <p:cNvPr id="6" name="Slide Number Placeholder 5"/>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
        <p:nvSpPr>
          <p:cNvPr id="7" name="Rectangle 6"/>
          <p:cNvSpPr/>
          <p:nvPr/>
        </p:nvSpPr>
        <p:spPr>
          <a:xfrm>
            <a:off x="284163" y="444728"/>
            <a:ext cx="8574087" cy="1244213"/>
          </a:xfrm>
          <a:prstGeom prst="rect">
            <a:avLst/>
          </a:prstGeom>
          <a:solidFill>
            <a:srgbClr val="95B9E0"/>
          </a:solidFill>
        </p:spPr>
        <p:txBody>
          <a:bodyPr vert="horz" lIns="91440" tIns="45720" rIns="182880" bIns="365760" rtlCol="0" anchor="b" anchorCtr="0">
            <a:normAutofit/>
          </a:bodyPr>
          <a:lstStyle/>
          <a:p>
            <a:pPr defTabSz="914400">
              <a:spcBef>
                <a:spcPct val="0"/>
              </a:spcBef>
            </a:pPr>
            <a:endParaRPr sz="4200">
              <a:solidFill>
                <a:prstClr val="white"/>
              </a:solidFill>
              <a:latin typeface="Corbel"/>
            </a:endParaRPr>
          </a:p>
        </p:txBody>
      </p:sp>
      <p:sp>
        <p:nvSpPr>
          <p:cNvPr id="9" name="Rectangle 8"/>
          <p:cNvSpPr/>
          <p:nvPr/>
        </p:nvSpPr>
        <p:spPr>
          <a:xfrm>
            <a:off x="284162" y="1687125"/>
            <a:ext cx="8574087" cy="110517"/>
          </a:xfrm>
          <a:prstGeom prst="rect">
            <a:avLst/>
          </a:prstGeom>
          <a:solidFill>
            <a:srgbClr val="1F5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2" name="Title 1"/>
          <p:cNvSpPr>
            <a:spLocks noGrp="1"/>
          </p:cNvSpPr>
          <p:nvPr>
            <p:ph type="ctrTitle"/>
          </p:nvPr>
        </p:nvSpPr>
        <p:spPr>
          <a:xfrm>
            <a:off x="421341" y="375865"/>
            <a:ext cx="7808976" cy="847623"/>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a:solidFill>
                  <a:srgbClr val="1F5991"/>
                </a:solidFill>
                <a:latin typeface="+mj-lt"/>
                <a:ea typeface="+mj-ea"/>
                <a:cs typeface="+mj-cs"/>
              </a:defRPr>
            </a:lvl1pPr>
          </a:lstStyle>
          <a:p>
            <a:r>
              <a:rPr lang="en-US" dirty="0" smtClean="0"/>
              <a:t>Click to edit Master title style</a:t>
            </a:r>
            <a:endParaRPr dirty="0"/>
          </a:p>
        </p:txBody>
      </p:sp>
      <p:sp>
        <p:nvSpPr>
          <p:cNvPr id="3" name="Subtitle 2"/>
          <p:cNvSpPr>
            <a:spLocks noGrp="1"/>
          </p:cNvSpPr>
          <p:nvPr>
            <p:ph type="subTitle" idx="1"/>
          </p:nvPr>
        </p:nvSpPr>
        <p:spPr>
          <a:xfrm>
            <a:off x="476205" y="1226573"/>
            <a:ext cx="7754112" cy="484632"/>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rgbClr val="1F599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15" name="Rectangle 14"/>
          <p:cNvSpPr/>
          <p:nvPr userDrawn="1"/>
        </p:nvSpPr>
        <p:spPr>
          <a:xfrm>
            <a:off x="252890" y="6223807"/>
            <a:ext cx="8574087" cy="159586"/>
          </a:xfrm>
          <a:prstGeom prst="rect">
            <a:avLst/>
          </a:prstGeom>
          <a:solidFill>
            <a:srgbClr val="95B9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9" name="Rectangle 18"/>
          <p:cNvSpPr/>
          <p:nvPr userDrawn="1"/>
        </p:nvSpPr>
        <p:spPr>
          <a:xfrm>
            <a:off x="252363" y="6165965"/>
            <a:ext cx="8574087" cy="57854"/>
          </a:xfrm>
          <a:prstGeom prst="rect">
            <a:avLst/>
          </a:prstGeom>
          <a:solidFill>
            <a:srgbClr val="1F5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Tree>
    <p:extLst>
      <p:ext uri="{BB962C8B-B14F-4D97-AF65-F5344CB8AC3E}">
        <p14:creationId xmlns:p14="http://schemas.microsoft.com/office/powerpoint/2010/main" val="1157240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284163" y="527107"/>
            <a:ext cx="8574087" cy="1062615"/>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2" name="Title 1"/>
          <p:cNvSpPr>
            <a:spLocks noGrp="1"/>
          </p:cNvSpPr>
          <p:nvPr>
            <p:ph type="title"/>
          </p:nvPr>
        </p:nvSpPr>
        <p:spPr>
          <a:ln>
            <a:noFill/>
          </a:ln>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white">
                  <a:lumMod val="65000"/>
                </a:prstClr>
              </a:solidFill>
              <a:latin typeface="Calibri"/>
            </a:endParaRPr>
          </a:p>
        </p:txBody>
      </p:sp>
      <p:sp>
        <p:nvSpPr>
          <p:cNvPr id="6" name="Slide Number Placeholder 5"/>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
        <p:nvSpPr>
          <p:cNvPr id="12" name="Rectangle 11"/>
          <p:cNvSpPr/>
          <p:nvPr userDrawn="1"/>
        </p:nvSpPr>
        <p:spPr>
          <a:xfrm>
            <a:off x="284162" y="1594039"/>
            <a:ext cx="8574087" cy="11051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Tree>
    <p:extLst>
      <p:ext uri="{BB962C8B-B14F-4D97-AF65-F5344CB8AC3E}">
        <p14:creationId xmlns:p14="http://schemas.microsoft.com/office/powerpoint/2010/main" val="1853664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18" name="Rectangle 17"/>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defTabSz="914400">
              <a:spcBef>
                <a:spcPct val="0"/>
              </a:spcBef>
            </a:pPr>
            <a:endParaRPr sz="4200">
              <a:solidFill>
                <a:prstClr val="white"/>
              </a:solidFill>
              <a:latin typeface="Corbel"/>
            </a:endParaRPr>
          </a:p>
        </p:txBody>
      </p:sp>
      <p:sp>
        <p:nvSpPr>
          <p:cNvPr id="4" name="Date Placeholder 3"/>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white">
                  <a:lumMod val="65000"/>
                </a:prstClr>
              </a:solidFill>
              <a:latin typeface="Calibri"/>
            </a:endParaRPr>
          </a:p>
        </p:txBody>
      </p:sp>
      <p:sp>
        <p:nvSpPr>
          <p:cNvPr id="6" name="Slide Number Placeholder 5"/>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
        <p:nvSpPr>
          <p:cNvPr id="8" name="Picture Placeholder 7"/>
          <p:cNvSpPr>
            <a:spLocks noGrp="1"/>
          </p:cNvSpPr>
          <p:nvPr>
            <p:ph type="pic" sz="quarter" idx="13"/>
          </p:nvPr>
        </p:nvSpPr>
        <p:spPr>
          <a:xfrm>
            <a:off x="284162" y="2017058"/>
            <a:ext cx="8574087" cy="4377391"/>
          </a:xfrm>
        </p:spPr>
        <p:txBody>
          <a:bodyPr/>
          <a:lstStyle>
            <a:lvl1pPr>
              <a:buNone/>
              <a:defRPr/>
            </a:lvl1pPr>
          </a:lstStyle>
          <a:p>
            <a:r>
              <a:rPr lang="en-US" smtClean="0"/>
              <a:t>Drag picture to placeholder or click icon to add</a:t>
            </a:r>
            <a:endParaRPr/>
          </a:p>
        </p:txBody>
      </p:sp>
      <p:sp>
        <p:nvSpPr>
          <p:cNvPr id="3" name="Subtitle 2"/>
          <p:cNvSpPr>
            <a:spLocks noGrp="1"/>
          </p:cNvSpPr>
          <p:nvPr>
            <p:ph type="subTitle" idx="1"/>
          </p:nvPr>
        </p:nvSpPr>
        <p:spPr>
          <a:xfrm>
            <a:off x="472420" y="1532965"/>
            <a:ext cx="7754284" cy="484094"/>
          </a:xfrm>
        </p:spPr>
        <p:txBody>
          <a:bodyPr>
            <a:normAutofit/>
          </a:bodyPr>
          <a:lstStyle>
            <a:lvl1pPr marL="0" indent="0" algn="l">
              <a:lnSpc>
                <a:spcPct val="10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grpSp>
        <p:nvGrpSpPr>
          <p:cNvPr id="7" name="Group 16"/>
          <p:cNvGrpSpPr/>
          <p:nvPr/>
        </p:nvGrpSpPr>
        <p:grpSpPr>
          <a:xfrm>
            <a:off x="284163" y="1906542"/>
            <a:ext cx="8576373" cy="137411"/>
            <a:chOff x="284163" y="1759424"/>
            <a:chExt cx="8576373" cy="137411"/>
          </a:xfrm>
        </p:grpSpPr>
        <p:sp>
          <p:nvSpPr>
            <p:cNvPr id="11" name="Rectangle 10"/>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2" name="Rectangle 11"/>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3" name="Rectangle 12"/>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
        <p:nvSpPr>
          <p:cNvPr id="19" name="TextBox 18"/>
          <p:cNvSpPr txBox="1"/>
          <p:nvPr/>
        </p:nvSpPr>
        <p:spPr>
          <a:xfrm>
            <a:off x="8230889" y="444728"/>
            <a:ext cx="587020" cy="646331"/>
          </a:xfrm>
          <a:prstGeom prst="rect">
            <a:avLst/>
          </a:prstGeom>
          <a:noFill/>
        </p:spPr>
        <p:txBody>
          <a:bodyPr wrap="none" rtlCol="0">
            <a:spAutoFit/>
          </a:bodyPr>
          <a:lstStyle/>
          <a:p>
            <a:pPr defTabSz="914400"/>
            <a:r>
              <a:rPr sz="3600">
                <a:solidFill>
                  <a:prstClr val="white"/>
                </a:solidFill>
                <a:latin typeface="Calibri"/>
                <a:sym typeface="Wingdings"/>
              </a:rPr>
              <a:t></a:t>
            </a:r>
            <a:endParaRPr sz="3600">
              <a:solidFill>
                <a:prstClr val="white"/>
              </a:solidFill>
              <a:latin typeface="Calibri"/>
            </a:endParaRPr>
          </a:p>
        </p:txBody>
      </p:sp>
      <p:sp>
        <p:nvSpPr>
          <p:cNvPr id="2" name="Title 1"/>
          <p:cNvSpPr>
            <a:spLocks noGrp="1"/>
          </p:cNvSpPr>
          <p:nvPr>
            <p:ph type="ctrTitle"/>
          </p:nvPr>
        </p:nvSpPr>
        <p:spPr>
          <a:xfrm>
            <a:off x="418633" y="444728"/>
            <a:ext cx="7810967" cy="1088237"/>
          </a:xfrm>
          <a:noFill/>
        </p:spPr>
        <p:txBody>
          <a:bodyPr bIns="45720" anchor="b" anchorCtr="0">
            <a:normAutofit/>
          </a:bodyPr>
          <a:lstStyle>
            <a:lvl1pPr algn="l">
              <a:lnSpc>
                <a:spcPts val="4600"/>
              </a:lnSpc>
              <a:defRPr/>
            </a:lvl1pPr>
          </a:lstStyle>
          <a:p>
            <a:r>
              <a:rPr lang="en-US" smtClean="0"/>
              <a:t>Click to edit Master title style</a:t>
            </a:r>
            <a:endParaRPr/>
          </a:p>
        </p:txBody>
      </p:sp>
    </p:spTree>
    <p:extLst>
      <p:ext uri="{BB962C8B-B14F-4D97-AF65-F5344CB8AC3E}">
        <p14:creationId xmlns:p14="http://schemas.microsoft.com/office/powerpoint/2010/main" val="4202517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defTabSz="914400">
              <a:spcBef>
                <a:spcPct val="0"/>
              </a:spcBef>
            </a:pPr>
            <a:endParaRPr sz="4200">
              <a:solidFill>
                <a:prstClr val="white"/>
              </a:solidFill>
              <a:latin typeface="Corbel"/>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
        <p:nvSpPr>
          <p:cNvPr id="13" name="TextBox 12"/>
          <p:cNvSpPr txBox="1"/>
          <p:nvPr/>
        </p:nvSpPr>
        <p:spPr>
          <a:xfrm>
            <a:off x="8230889" y="4801575"/>
            <a:ext cx="587020" cy="646331"/>
          </a:xfrm>
          <a:prstGeom prst="rect">
            <a:avLst/>
          </a:prstGeom>
          <a:noFill/>
        </p:spPr>
        <p:txBody>
          <a:bodyPr wrap="none" rtlCol="0">
            <a:spAutoFit/>
          </a:bodyPr>
          <a:lstStyle/>
          <a:p>
            <a:pPr defTabSz="914400"/>
            <a:r>
              <a:rPr sz="3600">
                <a:solidFill>
                  <a:prstClr val="white"/>
                </a:solidFill>
                <a:latin typeface="Calibri"/>
                <a:sym typeface="Wingdings"/>
              </a:rPr>
              <a:t></a:t>
            </a:r>
            <a:endParaRPr sz="3600">
              <a:solidFill>
                <a:prstClr val="white"/>
              </a:solidFill>
              <a:latin typeface="Calibri"/>
            </a:endParaRPr>
          </a:p>
        </p:txBody>
      </p:sp>
      <p:sp>
        <p:nvSpPr>
          <p:cNvPr id="2" name="Title 1"/>
          <p:cNvSpPr>
            <a:spLocks noGrp="1"/>
          </p:cNvSpPr>
          <p:nvPr>
            <p:ph type="title"/>
          </p:nvPr>
        </p:nvSpPr>
        <p:spPr>
          <a:xfrm>
            <a:off x="429768" y="4814125"/>
            <a:ext cx="7772400" cy="1051560"/>
          </a:xfrm>
          <a:noFill/>
        </p:spPr>
        <p:txBody>
          <a:bodyPr vert="horz" lIns="91440" tIns="45720" rIns="91440" bIns="45720" rtlCol="0" anchor="b" anchorCtr="0">
            <a:normAutofit/>
          </a:bodyPr>
          <a:lstStyle>
            <a:lvl1pPr algn="l" defTabSz="914400" rtl="0" eaLnBrk="1" latinLnBrk="0" hangingPunct="1">
              <a:spcBef>
                <a:spcPct val="0"/>
              </a:spcBef>
              <a:buNone/>
              <a:defRPr sz="42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75488" y="5861304"/>
            <a:ext cx="7735824" cy="402336"/>
          </a:xfrm>
        </p:spPr>
        <p:txBody>
          <a:bodyPr vert="horz" lIns="91440" tIns="45720" rIns="91440" bIns="45720" rtlCol="0" anchor="t" anchorCtr="0">
            <a:normAutofit/>
          </a:bodyPr>
          <a:lstStyle>
            <a:lvl1pPr marL="0" indent="0">
              <a:spcBef>
                <a:spcPts val="0"/>
              </a:spcBef>
              <a:buNone/>
              <a:defRPr sz="18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Clr>
                <a:schemeClr val="bg1">
                  <a:lumMod val="65000"/>
                </a:schemeClr>
              </a:buClr>
              <a:buSzPct val="90000"/>
              <a:buFont typeface="Wingdings" pitchFamily="2" charset="2"/>
              <a:buNone/>
            </a:pPr>
            <a:r>
              <a:rPr lang="en-US" dirty="0" smtClean="0"/>
              <a:t>Click to edit Master text styles</a:t>
            </a:r>
          </a:p>
        </p:txBody>
      </p:sp>
      <p:sp>
        <p:nvSpPr>
          <p:cNvPr id="4" name="Date Placeholder 3"/>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white">
                  <a:lumMod val="65000"/>
                </a:prstClr>
              </a:solidFill>
              <a:latin typeface="Calibri"/>
            </a:endParaRPr>
          </a:p>
        </p:txBody>
      </p:sp>
      <p:sp>
        <p:nvSpPr>
          <p:cNvPr id="6" name="Slide Number Placeholder 5"/>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Tree>
    <p:extLst>
      <p:ext uri="{BB962C8B-B14F-4D97-AF65-F5344CB8AC3E}">
        <p14:creationId xmlns:p14="http://schemas.microsoft.com/office/powerpoint/2010/main" val="37736427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13" name="Picture Placeholder 7"/>
          <p:cNvSpPr>
            <a:spLocks noGrp="1"/>
          </p:cNvSpPr>
          <p:nvPr>
            <p:ph type="pic" sz="quarter" idx="13"/>
          </p:nvPr>
        </p:nvSpPr>
        <p:spPr>
          <a:xfrm>
            <a:off x="284162" y="443754"/>
            <a:ext cx="8574087" cy="4370293"/>
          </a:xfrm>
        </p:spPr>
        <p:txBody>
          <a:bodyPr/>
          <a:lstStyle>
            <a:lvl1pPr>
              <a:buNone/>
              <a:defRPr/>
            </a:lvl1pPr>
          </a:lstStyle>
          <a:p>
            <a:r>
              <a:rPr lang="en-US" smtClean="0"/>
              <a:t>Drag picture to placeholder or click icon to add</a:t>
            </a:r>
            <a:endParaRPr/>
          </a:p>
        </p:txBody>
      </p:sp>
      <p:sp>
        <p:nvSpPr>
          <p:cNvPr id="4" name="Date Placeholder 3"/>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white">
                  <a:lumMod val="65000"/>
                </a:prstClr>
              </a:solidFill>
              <a:latin typeface="Calibri"/>
            </a:endParaRPr>
          </a:p>
        </p:txBody>
      </p:sp>
      <p:sp>
        <p:nvSpPr>
          <p:cNvPr id="6" name="Slide Number Placeholder 5"/>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
        <p:nvSpPr>
          <p:cNvPr id="7" name="Rectangle 6"/>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defTabSz="914400">
              <a:spcBef>
                <a:spcPct val="0"/>
              </a:spcBef>
            </a:pPr>
            <a:endParaRPr sz="4200">
              <a:solidFill>
                <a:prstClr val="white"/>
              </a:solidFill>
              <a:latin typeface="Corbel"/>
            </a:endParaRPr>
          </a:p>
        </p:txBody>
      </p:sp>
      <p:grpSp>
        <p:nvGrpSpPr>
          <p:cNvPr id="8" name="Group 7"/>
          <p:cNvGrpSpPr/>
          <p:nvPr/>
        </p:nvGrpSpPr>
        <p:grpSpPr>
          <a:xfrm>
            <a:off x="284163" y="6263389"/>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
        <p:nvSpPr>
          <p:cNvPr id="12" name="TextBox 11"/>
          <p:cNvSpPr txBox="1"/>
          <p:nvPr/>
        </p:nvSpPr>
        <p:spPr>
          <a:xfrm>
            <a:off x="8230889" y="4801575"/>
            <a:ext cx="587020" cy="646331"/>
          </a:xfrm>
          <a:prstGeom prst="rect">
            <a:avLst/>
          </a:prstGeom>
          <a:noFill/>
        </p:spPr>
        <p:txBody>
          <a:bodyPr wrap="none" rtlCol="0">
            <a:spAutoFit/>
          </a:bodyPr>
          <a:lstStyle/>
          <a:p>
            <a:pPr defTabSz="914400"/>
            <a:r>
              <a:rPr sz="3600">
                <a:solidFill>
                  <a:prstClr val="white"/>
                </a:solidFill>
                <a:latin typeface="Calibri"/>
                <a:sym typeface="Wingdings"/>
              </a:rPr>
              <a:t></a:t>
            </a:r>
            <a:endParaRPr sz="3600">
              <a:solidFill>
                <a:prstClr val="white"/>
              </a:solidFill>
              <a:latin typeface="Calibri"/>
            </a:endParaRPr>
          </a:p>
        </p:txBody>
      </p:sp>
      <p:sp>
        <p:nvSpPr>
          <p:cNvPr id="2" name="Title 1"/>
          <p:cNvSpPr>
            <a:spLocks noGrp="1"/>
          </p:cNvSpPr>
          <p:nvPr>
            <p:ph type="title"/>
          </p:nvPr>
        </p:nvSpPr>
        <p:spPr>
          <a:xfrm>
            <a:off x="430306" y="4814047"/>
            <a:ext cx="7772400" cy="1048871"/>
          </a:xfrm>
          <a:noFill/>
        </p:spPr>
        <p:txBody>
          <a:bodyPr anchor="b" anchorCtr="0">
            <a:normAutofit/>
          </a:bodyPr>
          <a:lstStyle>
            <a:lvl1pPr algn="l">
              <a:defRPr sz="4200" b="0" i="0" cap="none" baseline="0"/>
            </a:lvl1pPr>
          </a:lstStyle>
          <a:p>
            <a:r>
              <a:rPr lang="en-US" smtClean="0"/>
              <a:t>Click to edit Master title style</a:t>
            </a:r>
            <a:endParaRPr/>
          </a:p>
        </p:txBody>
      </p:sp>
      <p:sp>
        <p:nvSpPr>
          <p:cNvPr id="3" name="Text Placeholder 2"/>
          <p:cNvSpPr>
            <a:spLocks noGrp="1"/>
          </p:cNvSpPr>
          <p:nvPr>
            <p:ph type="body" idx="1"/>
          </p:nvPr>
        </p:nvSpPr>
        <p:spPr>
          <a:xfrm>
            <a:off x="470647" y="5862918"/>
            <a:ext cx="7732059" cy="403412"/>
          </a:xfrm>
        </p:spPr>
        <p:txBody>
          <a:bodyPr anchor="t" anchorCtr="0">
            <a:normAutofit/>
          </a:bodyPr>
          <a:lstStyle>
            <a:lvl1pPr marL="0" indent="0">
              <a:spcBef>
                <a:spcPts val="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7366997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nvGrpSpPr>
          <p:cNvPr id="9" name="Group 8"/>
          <p:cNvGrpSpPr/>
          <p:nvPr/>
        </p:nvGrpSpPr>
        <p:grpSpPr>
          <a:xfrm>
            <a:off x="284163" y="1577847"/>
            <a:ext cx="8576373" cy="137411"/>
            <a:chOff x="284163" y="1577847"/>
            <a:chExt cx="8576373" cy="137411"/>
          </a:xfrm>
        </p:grpSpPr>
        <p:sp>
          <p:nvSpPr>
            <p:cNvPr id="10" name="Rectangle 9"/>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1" name="Rectangle 10"/>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2" name="Rectangle 11"/>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5" name="Date Placeholder 4"/>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white">
                  <a:lumMod val="65000"/>
                </a:prstClr>
              </a:solidFill>
              <a:latin typeface="Calibri"/>
            </a:endParaRPr>
          </a:p>
        </p:txBody>
      </p:sp>
      <p:sp>
        <p:nvSpPr>
          <p:cNvPr id="7" name="Slide Number Placeholder 6"/>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Tree>
    <p:extLst>
      <p:ext uri="{BB962C8B-B14F-4D97-AF65-F5344CB8AC3E}">
        <p14:creationId xmlns:p14="http://schemas.microsoft.com/office/powerpoint/2010/main" val="38565089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nvGrpSpPr>
          <p:cNvPr id="11" name="Group 10"/>
          <p:cNvGrpSpPr/>
          <p:nvPr/>
        </p:nvGrpSpPr>
        <p:grpSpPr>
          <a:xfrm>
            <a:off x="284163" y="1577847"/>
            <a:ext cx="8576373" cy="137411"/>
            <a:chOff x="284163" y="1577847"/>
            <a:chExt cx="8576373" cy="137411"/>
          </a:xfrm>
        </p:grpSpPr>
        <p:sp>
          <p:nvSpPr>
            <p:cNvPr id="12" name="Rectangle 11"/>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3" name="Rectangle 12"/>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4" name="Rectangle 13"/>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7" name="Date Placeholder 6"/>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8" name="Footer Placeholder 7"/>
          <p:cNvSpPr>
            <a:spLocks noGrp="1"/>
          </p:cNvSpPr>
          <p:nvPr>
            <p:ph type="ftr" sz="quarter" idx="11"/>
          </p:nvPr>
        </p:nvSpPr>
        <p:spPr/>
        <p:txBody>
          <a:bodyPr/>
          <a:lstStyle/>
          <a:p>
            <a:endParaRPr lang="en-US">
              <a:solidFill>
                <a:prstClr val="white">
                  <a:lumMod val="65000"/>
                </a:prstClr>
              </a:solidFill>
              <a:latin typeface="Calibri"/>
            </a:endParaRPr>
          </a:p>
        </p:txBody>
      </p:sp>
      <p:sp>
        <p:nvSpPr>
          <p:cNvPr id="9" name="Slide Number Placeholder 8"/>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Tree>
    <p:extLst>
      <p:ext uri="{BB962C8B-B14F-4D97-AF65-F5344CB8AC3E}">
        <p14:creationId xmlns:p14="http://schemas.microsoft.com/office/powerpoint/2010/main" val="30328349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nvGrpSpPr>
          <p:cNvPr id="7" name="Group 6"/>
          <p:cNvGrpSpPr/>
          <p:nvPr/>
        </p:nvGrpSpPr>
        <p:grpSpPr>
          <a:xfrm>
            <a:off x="284163" y="1577847"/>
            <a:ext cx="8576373" cy="137411"/>
            <a:chOff x="284163" y="1577847"/>
            <a:chExt cx="8576373" cy="137411"/>
          </a:xfrm>
        </p:grpSpPr>
        <p:sp>
          <p:nvSpPr>
            <p:cNvPr id="8" name="Rectangle 7"/>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9" name="Rectangle 8"/>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0" name="Rectangle 9"/>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4" name="Footer Placeholder 3"/>
          <p:cNvSpPr>
            <a:spLocks noGrp="1"/>
          </p:cNvSpPr>
          <p:nvPr>
            <p:ph type="ftr" sz="quarter" idx="11"/>
          </p:nvPr>
        </p:nvSpPr>
        <p:spPr/>
        <p:txBody>
          <a:bodyPr/>
          <a:lstStyle/>
          <a:p>
            <a:endParaRPr lang="en-US">
              <a:solidFill>
                <a:prstClr val="white">
                  <a:lumMod val="65000"/>
                </a:prstClr>
              </a:solidFill>
              <a:latin typeface="Calibri"/>
            </a:endParaRPr>
          </a:p>
        </p:txBody>
      </p:sp>
      <p:sp>
        <p:nvSpPr>
          <p:cNvPr id="5" name="Slide Number Placeholder 4"/>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Tree>
    <p:extLst>
      <p:ext uri="{BB962C8B-B14F-4D97-AF65-F5344CB8AC3E}">
        <p14:creationId xmlns:p14="http://schemas.microsoft.com/office/powerpoint/2010/main" val="3018581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F10A53-DDBE-AB4F-929F-D2A64E70C346}" type="datetimeFigureOut">
              <a:t>5/9/20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FFC94-24DE-4E47-B899-2E912497A2D5}" type="slidenum">
              <a:t>‹#›</a:t>
            </a:fld>
            <a:endParaRPr lang="en-US"/>
          </a:p>
        </p:txBody>
      </p:sp>
    </p:spTree>
    <p:extLst>
      <p:ext uri="{BB962C8B-B14F-4D97-AF65-F5344CB8AC3E}">
        <p14:creationId xmlns:p14="http://schemas.microsoft.com/office/powerpoint/2010/main" val="7616101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white">
                  <a:lumMod val="65000"/>
                </a:prstClr>
              </a:solidFill>
              <a:latin typeface="Calibri"/>
            </a:endParaRPr>
          </a:p>
        </p:txBody>
      </p:sp>
      <p:sp>
        <p:nvSpPr>
          <p:cNvPr id="4" name="Slide Number Placeholder 3"/>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Tree>
    <p:extLst>
      <p:ext uri="{BB962C8B-B14F-4D97-AF65-F5344CB8AC3E}">
        <p14:creationId xmlns:p14="http://schemas.microsoft.com/office/powerpoint/2010/main" val="31317509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41" y="1298762"/>
            <a:ext cx="4069080" cy="1162050"/>
          </a:xfrm>
          <a:noFill/>
        </p:spPr>
        <p:txBody>
          <a:bodyPr anchor="b">
            <a:noAutofit/>
          </a:bodyPr>
          <a:lstStyle>
            <a:lvl1pPr algn="ctr">
              <a:defRPr sz="3200" b="1">
                <a:solidFill>
                  <a:schemeClr val="accent2"/>
                </a:solidFill>
              </a:defRPr>
            </a:lvl1pPr>
          </a:lstStyle>
          <a:p>
            <a:r>
              <a:rPr lang="en-US" smtClean="0"/>
              <a:t>Click to edit Master title style</a:t>
            </a:r>
            <a:endParaRPr/>
          </a:p>
        </p:txBody>
      </p:sp>
      <p:sp>
        <p:nvSpPr>
          <p:cNvPr id="3" name="Content Placeholder 2"/>
          <p:cNvSpPr>
            <a:spLocks noGrp="1"/>
          </p:cNvSpPr>
          <p:nvPr>
            <p:ph idx="1"/>
          </p:nvPr>
        </p:nvSpPr>
        <p:spPr>
          <a:xfrm>
            <a:off x="4783567" y="914400"/>
            <a:ext cx="4069080"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Text Placeholder 3"/>
          <p:cNvSpPr>
            <a:spLocks noGrp="1"/>
          </p:cNvSpPr>
          <p:nvPr>
            <p:ph type="body" sz="half" idx="2"/>
          </p:nvPr>
        </p:nvSpPr>
        <p:spPr>
          <a:xfrm>
            <a:off x="268941" y="2456329"/>
            <a:ext cx="4069080" cy="318247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white">
                  <a:lumMod val="65000"/>
                </a:prstClr>
              </a:solidFill>
              <a:latin typeface="Calibri"/>
            </a:endParaRPr>
          </a:p>
        </p:txBody>
      </p:sp>
      <p:sp>
        <p:nvSpPr>
          <p:cNvPr id="7" name="Slide Number Placeholder 6"/>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grpSp>
        <p:nvGrpSpPr>
          <p:cNvPr id="8" name="Group 7"/>
          <p:cNvGrpSpPr/>
          <p:nvPr/>
        </p:nvGrpSpPr>
        <p:grpSpPr>
          <a:xfrm>
            <a:off x="284163" y="452718"/>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Tree>
    <p:extLst>
      <p:ext uri="{BB962C8B-B14F-4D97-AF65-F5344CB8AC3E}">
        <p14:creationId xmlns:p14="http://schemas.microsoft.com/office/powerpoint/2010/main" val="39006441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defTabSz="914400">
              <a:spcBef>
                <a:spcPct val="0"/>
              </a:spcBef>
            </a:pPr>
            <a:endParaRPr sz="4200">
              <a:solidFill>
                <a:prstClr val="white"/>
              </a:solidFill>
              <a:latin typeface="Corbel"/>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
        <p:nvSpPr>
          <p:cNvPr id="2" name="Title 1"/>
          <p:cNvSpPr>
            <a:spLocks noGrp="1"/>
          </p:cNvSpPr>
          <p:nvPr>
            <p:ph type="title"/>
          </p:nvPr>
        </p:nvSpPr>
        <p:spPr>
          <a:xfrm>
            <a:off x="363071" y="4800600"/>
            <a:ext cx="8360242"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84163" y="457199"/>
            <a:ext cx="8577072" cy="43525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9099" y="5367338"/>
            <a:ext cx="8304213"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white">
                  <a:lumMod val="65000"/>
                </a:prstClr>
              </a:solidFill>
              <a:latin typeface="Calibri"/>
            </a:endParaRPr>
          </a:p>
        </p:txBody>
      </p:sp>
      <p:sp>
        <p:nvSpPr>
          <p:cNvPr id="7" name="Slide Number Placeholder 6"/>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Tree>
    <p:extLst>
      <p:ext uri="{BB962C8B-B14F-4D97-AF65-F5344CB8AC3E}">
        <p14:creationId xmlns:p14="http://schemas.microsoft.com/office/powerpoint/2010/main" val="30859732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284163" y="4280647"/>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
        <p:nvSpPr>
          <p:cNvPr id="2" name="Title 1"/>
          <p:cNvSpPr>
            <a:spLocks noGrp="1"/>
          </p:cNvSpPr>
          <p:nvPr>
            <p:ph type="title"/>
          </p:nvPr>
        </p:nvSpPr>
        <p:spPr>
          <a:xfrm>
            <a:off x="363071" y="4778189"/>
            <a:ext cx="8360242" cy="566738"/>
          </a:xfrm>
          <a:noFill/>
        </p:spPr>
        <p:txBody>
          <a:bodyPr anchor="b">
            <a:normAutofit/>
          </a:bodyPr>
          <a:lstStyle>
            <a:lvl1pPr algn="l">
              <a:defRPr sz="2800" b="0">
                <a:solidFill>
                  <a:schemeClr val="accent2"/>
                </a:solidFill>
              </a:defRPr>
            </a:lvl1pPr>
          </a:lstStyle>
          <a:p>
            <a:r>
              <a:rPr lang="en-US" smtClean="0"/>
              <a:t>Click to edit Master title style</a:t>
            </a:r>
            <a:endParaRPr/>
          </a:p>
        </p:txBody>
      </p:sp>
      <p:sp>
        <p:nvSpPr>
          <p:cNvPr id="3" name="Picture Placeholder 2"/>
          <p:cNvSpPr>
            <a:spLocks noGrp="1"/>
          </p:cNvSpPr>
          <p:nvPr>
            <p:ph type="pic" idx="1"/>
          </p:nvPr>
        </p:nvSpPr>
        <p:spPr>
          <a:xfrm>
            <a:off x="284163" y="457200"/>
            <a:ext cx="8577072" cy="3822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9099" y="5344927"/>
            <a:ext cx="8304213" cy="804862"/>
          </a:xfrm>
          <a:noFill/>
        </p:spPr>
        <p:txBody>
          <a:bodyPr/>
          <a:lstStyle>
            <a:lvl1pPr marL="0" indent="0">
              <a:spcBef>
                <a:spcPts val="0"/>
              </a:spcBef>
              <a:buNone/>
              <a:defRPr sz="1400">
                <a:solidFill>
                  <a:schemeClr val="tx1">
                    <a:lumMod val="85000"/>
                    <a:lumOff val="1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white">
                  <a:lumMod val="65000"/>
                </a:prstClr>
              </a:solidFill>
              <a:latin typeface="Calibri"/>
            </a:endParaRPr>
          </a:p>
        </p:txBody>
      </p:sp>
      <p:sp>
        <p:nvSpPr>
          <p:cNvPr id="7" name="Slide Number Placeholder 6"/>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Tree>
    <p:extLst>
      <p:ext uri="{BB962C8B-B14F-4D97-AF65-F5344CB8AC3E}">
        <p14:creationId xmlns:p14="http://schemas.microsoft.com/office/powerpoint/2010/main" val="19180543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0" y="914400"/>
            <a:ext cx="5195047"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5" name="Date Placeholder 4"/>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white">
                  <a:lumMod val="65000"/>
                </a:prstClr>
              </a:solidFill>
              <a:latin typeface="Calibri"/>
            </a:endParaRPr>
          </a:p>
        </p:txBody>
      </p:sp>
      <p:sp>
        <p:nvSpPr>
          <p:cNvPr id="7" name="Slide Number Placeholder 6"/>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
        <p:nvSpPr>
          <p:cNvPr id="12" name="Rectangle 11"/>
          <p:cNvSpPr/>
          <p:nvPr/>
        </p:nvSpPr>
        <p:spPr>
          <a:xfrm>
            <a:off x="284163" y="4267200"/>
            <a:ext cx="2743200" cy="2120153"/>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defTabSz="914400">
              <a:spcBef>
                <a:spcPct val="0"/>
              </a:spcBef>
            </a:pPr>
            <a:endParaRPr sz="4200">
              <a:solidFill>
                <a:prstClr val="white"/>
              </a:solidFill>
              <a:latin typeface="Corbel"/>
            </a:endParaRPr>
          </a:p>
        </p:txBody>
      </p:sp>
      <p:sp>
        <p:nvSpPr>
          <p:cNvPr id="4" name="Text Placeholder 3"/>
          <p:cNvSpPr>
            <a:spLocks noGrp="1"/>
          </p:cNvSpPr>
          <p:nvPr>
            <p:ph type="body" sz="half" idx="2"/>
          </p:nvPr>
        </p:nvSpPr>
        <p:spPr>
          <a:xfrm>
            <a:off x="419101" y="4953001"/>
            <a:ext cx="2472017" cy="1246094"/>
          </a:xfrm>
        </p:spPr>
        <p:txBody>
          <a:bodyPr>
            <a:normAutofit/>
          </a:bodyPr>
          <a:lstStyle>
            <a:lvl1pPr marL="0" indent="0" algn="l">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410764" y="4419600"/>
            <a:ext cx="2475395" cy="510988"/>
          </a:xfrm>
          <a:noFill/>
        </p:spPr>
        <p:txBody>
          <a:bodyPr anchor="b">
            <a:normAutofit/>
          </a:bodyPr>
          <a:lstStyle>
            <a:lvl1pPr algn="l">
              <a:defRPr sz="2000" b="1">
                <a:solidFill>
                  <a:schemeClr val="bg1"/>
                </a:solidFill>
              </a:defRPr>
            </a:lvl1pPr>
          </a:lstStyle>
          <a:p>
            <a:r>
              <a:rPr lang="en-US" smtClean="0"/>
              <a:t>Click to edit Master title style</a:t>
            </a:r>
            <a:endParaRPr/>
          </a:p>
        </p:txBody>
      </p:sp>
      <p:sp>
        <p:nvSpPr>
          <p:cNvPr id="14" name="Picture Placeholder 13"/>
          <p:cNvSpPr>
            <a:spLocks noGrp="1"/>
          </p:cNvSpPr>
          <p:nvPr>
            <p:ph type="pic" sz="quarter" idx="13"/>
          </p:nvPr>
        </p:nvSpPr>
        <p:spPr>
          <a:xfrm>
            <a:off x="284164" y="594360"/>
            <a:ext cx="2743200" cy="3675888"/>
          </a:xfrm>
        </p:spPr>
        <p:txBody>
          <a:bodyPr/>
          <a:lstStyle>
            <a:lvl1pPr>
              <a:buNone/>
              <a:defRPr/>
            </a:lvl1pPr>
          </a:lstStyle>
          <a:p>
            <a:r>
              <a:rPr lang="en-US" smtClean="0"/>
              <a:t>Drag picture to placeholder or click icon to add</a:t>
            </a:r>
            <a:endParaRPr/>
          </a:p>
        </p:txBody>
      </p:sp>
      <p:grpSp>
        <p:nvGrpSpPr>
          <p:cNvPr id="8" name="Group 14"/>
          <p:cNvGrpSpPr/>
          <p:nvPr/>
        </p:nvGrpSpPr>
        <p:grpSpPr>
          <a:xfrm>
            <a:off x="284163" y="461682"/>
            <a:ext cx="8576373" cy="137411"/>
            <a:chOff x="284163" y="1759424"/>
            <a:chExt cx="8576373" cy="137411"/>
          </a:xfrm>
        </p:grpSpPr>
        <p:sp>
          <p:nvSpPr>
            <p:cNvPr id="16" name="Rectangle 15"/>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7" name="Rectangle 16"/>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8" name="Rectangle 17"/>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Tree>
    <p:extLst>
      <p:ext uri="{BB962C8B-B14F-4D97-AF65-F5344CB8AC3E}">
        <p14:creationId xmlns:p14="http://schemas.microsoft.com/office/powerpoint/2010/main" val="32770383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3 Pictures with Caption">
    <p:spTree>
      <p:nvGrpSpPr>
        <p:cNvPr id="1" name=""/>
        <p:cNvGrpSpPr/>
        <p:nvPr/>
      </p:nvGrpSpPr>
      <p:grpSpPr>
        <a:xfrm>
          <a:off x="0" y="0"/>
          <a:ext cx="0" cy="0"/>
          <a:chOff x="0" y="0"/>
          <a:chExt cx="0" cy="0"/>
        </a:xfrm>
      </p:grpSpPr>
      <p:sp>
        <p:nvSpPr>
          <p:cNvPr id="8" name="Rectangle 7"/>
          <p:cNvSpPr/>
          <p:nvPr/>
        </p:nvSpPr>
        <p:spPr>
          <a:xfrm>
            <a:off x="3021013" y="4801575"/>
            <a:ext cx="583723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defTabSz="914400">
              <a:spcBef>
                <a:spcPct val="0"/>
              </a:spcBef>
            </a:pPr>
            <a:endParaRPr sz="4200">
              <a:solidFill>
                <a:prstClr val="white"/>
              </a:solidFill>
              <a:latin typeface="Corbel"/>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
        <p:nvSpPr>
          <p:cNvPr id="2" name="Title 1"/>
          <p:cNvSpPr>
            <a:spLocks noGrp="1"/>
          </p:cNvSpPr>
          <p:nvPr>
            <p:ph type="title"/>
          </p:nvPr>
        </p:nvSpPr>
        <p:spPr>
          <a:xfrm>
            <a:off x="3031661" y="4800600"/>
            <a:ext cx="5691651"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021014" y="457199"/>
            <a:ext cx="5833872" cy="4352544"/>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069805" y="5367338"/>
            <a:ext cx="5653507"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white">
                  <a:lumMod val="65000"/>
                </a:prstClr>
              </a:solidFill>
              <a:latin typeface="Calibri"/>
            </a:endParaRPr>
          </a:p>
        </p:txBody>
      </p:sp>
      <p:sp>
        <p:nvSpPr>
          <p:cNvPr id="7" name="Slide Number Placeholder 6"/>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
        <p:nvSpPr>
          <p:cNvPr id="13" name="Picture Placeholder 2"/>
          <p:cNvSpPr>
            <a:spLocks noGrp="1"/>
          </p:cNvSpPr>
          <p:nvPr>
            <p:ph type="pic" idx="13"/>
          </p:nvPr>
        </p:nvSpPr>
        <p:spPr>
          <a:xfrm>
            <a:off x="284164" y="457200"/>
            <a:ext cx="2736850" cy="290779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4" name="Picture Placeholder 2"/>
          <p:cNvSpPr>
            <a:spLocks noGrp="1"/>
          </p:cNvSpPr>
          <p:nvPr>
            <p:ph type="pic" idx="14"/>
          </p:nvPr>
        </p:nvSpPr>
        <p:spPr>
          <a:xfrm>
            <a:off x="284164" y="3364992"/>
            <a:ext cx="2736850" cy="2898648"/>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extLst>
      <p:ext uri="{BB962C8B-B14F-4D97-AF65-F5344CB8AC3E}">
        <p14:creationId xmlns:p14="http://schemas.microsoft.com/office/powerpoint/2010/main" val="394059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white">
                  <a:lumMod val="65000"/>
                </a:prstClr>
              </a:solidFill>
              <a:latin typeface="Calibri"/>
            </a:endParaRPr>
          </a:p>
        </p:txBody>
      </p:sp>
      <p:sp>
        <p:nvSpPr>
          <p:cNvPr id="6" name="Slide Number Placeholder 5"/>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spTree>
    <p:extLst>
      <p:ext uri="{BB962C8B-B14F-4D97-AF65-F5344CB8AC3E}">
        <p14:creationId xmlns:p14="http://schemas.microsoft.com/office/powerpoint/2010/main" val="16815596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5313882" y="2857535"/>
            <a:ext cx="5934615"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2" name="Vertical Title 1"/>
          <p:cNvSpPr>
            <a:spLocks noGrp="1"/>
          </p:cNvSpPr>
          <p:nvPr>
            <p:ph type="title" orient="vert"/>
          </p:nvPr>
        </p:nvSpPr>
        <p:spPr>
          <a:xfrm>
            <a:off x="7695124" y="473075"/>
            <a:ext cx="969264" cy="5921375"/>
          </a:xfrm>
        </p:spPr>
        <p:txBody>
          <a:bodyPr vert="eaVert"/>
          <a:lstStyle>
            <a:lvl1pPr algn="l">
              <a:defRPr sz="3400"/>
            </a:lvl1pPr>
          </a:lstStyle>
          <a:p>
            <a:r>
              <a:rPr lang="en-US" smtClean="0"/>
              <a:t>Click to edit Master title style</a:t>
            </a:r>
            <a:endParaRPr/>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10"/>
          </p:nvPr>
        </p:nvSpPr>
        <p:spPr/>
        <p:txBody>
          <a:bodyPr/>
          <a:lstStyle/>
          <a:p>
            <a:fld id="{4251665B-C24A-4702-B522-6A4334602E03}" type="datetimeFigureOut">
              <a:rPr lang="en-US" smtClean="0">
                <a:solidFill>
                  <a:prstClr val="white">
                    <a:lumMod val="65000"/>
                  </a:prstClr>
                </a:solidFill>
                <a:latin typeface="Calibri"/>
              </a:rPr>
              <a:pPr/>
              <a:t>5/9/20</a:t>
            </a:fld>
            <a:endParaRPr lang="en-US">
              <a:solidFill>
                <a:prstClr val="white">
                  <a:lumMod val="6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white">
                  <a:lumMod val="65000"/>
                </a:prstClr>
              </a:solidFill>
              <a:latin typeface="Calibri"/>
            </a:endParaRPr>
          </a:p>
        </p:txBody>
      </p:sp>
      <p:sp>
        <p:nvSpPr>
          <p:cNvPr id="6" name="Slide Number Placeholder 5"/>
          <p:cNvSpPr>
            <a:spLocks noGrp="1"/>
          </p:cNvSpPr>
          <p:nvPr>
            <p:ph type="sldNum" sz="quarter" idx="12"/>
          </p:nvPr>
        </p:nvSpPr>
        <p:spPr/>
        <p:txBody>
          <a:bodyPr/>
          <a:lstStyle/>
          <a:p>
            <a:fld id="{5FD889E0-CAB2-4699-909D-B9A88D47ACBE}" type="slidenum">
              <a:rPr lang="en-US" smtClean="0">
                <a:solidFill>
                  <a:prstClr val="black">
                    <a:lumMod val="85000"/>
                    <a:lumOff val="15000"/>
                  </a:prstClr>
                </a:solidFill>
                <a:latin typeface="Calibri"/>
              </a:rPr>
              <a:pPr/>
              <a:t>‹#›</a:t>
            </a:fld>
            <a:endParaRPr lang="en-US">
              <a:solidFill>
                <a:prstClr val="black">
                  <a:lumMod val="85000"/>
                  <a:lumOff val="15000"/>
                </a:prstClr>
              </a:solidFill>
              <a:latin typeface="Calibri"/>
            </a:endParaRPr>
          </a:p>
        </p:txBody>
      </p:sp>
      <p:grpSp>
        <p:nvGrpSpPr>
          <p:cNvPr id="8" name="Group 7"/>
          <p:cNvGrpSpPr/>
          <p:nvPr/>
        </p:nvGrpSpPr>
        <p:grpSpPr>
          <a:xfrm rot="5400000">
            <a:off x="4658724" y="3355723"/>
            <a:ext cx="5934456"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a:solidFill>
                  <a:prstClr val="white"/>
                </a:solidFill>
                <a:latin typeface="Calibri"/>
              </a:endParaRPr>
            </a:p>
          </p:txBody>
        </p:sp>
      </p:grpSp>
    </p:spTree>
    <p:extLst>
      <p:ext uri="{BB962C8B-B14F-4D97-AF65-F5344CB8AC3E}">
        <p14:creationId xmlns:p14="http://schemas.microsoft.com/office/powerpoint/2010/main" val="2835926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F10A53-DDBE-AB4F-929F-D2A64E70C346}" type="datetimeFigureOut">
              <a:t>5/9/20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FFC94-24DE-4E47-B899-2E912497A2D5}" type="slidenum">
              <a:t>‹#›</a:t>
            </a:fld>
            <a:endParaRPr lang="en-US"/>
          </a:p>
        </p:txBody>
      </p:sp>
    </p:spTree>
    <p:extLst>
      <p:ext uri="{BB962C8B-B14F-4D97-AF65-F5344CB8AC3E}">
        <p14:creationId xmlns:p14="http://schemas.microsoft.com/office/powerpoint/2010/main" val="4179847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F10A53-DDBE-AB4F-929F-D2A64E70C346}" type="datetimeFigureOut">
              <a:t>5/9/20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1FFC94-24DE-4E47-B899-2E912497A2D5}" type="slidenum">
              <a:t>‹#›</a:t>
            </a:fld>
            <a:endParaRPr lang="en-US"/>
          </a:p>
        </p:txBody>
      </p:sp>
    </p:spTree>
    <p:extLst>
      <p:ext uri="{BB962C8B-B14F-4D97-AF65-F5344CB8AC3E}">
        <p14:creationId xmlns:p14="http://schemas.microsoft.com/office/powerpoint/2010/main" val="2620642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F10A53-DDBE-AB4F-929F-D2A64E70C346}" type="datetimeFigureOut">
              <a:t>5/9/20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1FFC94-24DE-4E47-B899-2E912497A2D5}" type="slidenum">
              <a:t>‹#›</a:t>
            </a:fld>
            <a:endParaRPr lang="en-US"/>
          </a:p>
        </p:txBody>
      </p:sp>
    </p:spTree>
    <p:extLst>
      <p:ext uri="{BB962C8B-B14F-4D97-AF65-F5344CB8AC3E}">
        <p14:creationId xmlns:p14="http://schemas.microsoft.com/office/powerpoint/2010/main" val="448230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F10A53-DDBE-AB4F-929F-D2A64E70C346}" type="datetimeFigureOut">
              <a:t>5/9/20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1FFC94-24DE-4E47-B899-2E912497A2D5}" type="slidenum">
              <a:t>‹#›</a:t>
            </a:fld>
            <a:endParaRPr lang="en-US"/>
          </a:p>
        </p:txBody>
      </p:sp>
    </p:spTree>
    <p:extLst>
      <p:ext uri="{BB962C8B-B14F-4D97-AF65-F5344CB8AC3E}">
        <p14:creationId xmlns:p14="http://schemas.microsoft.com/office/powerpoint/2010/main" val="2838562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F10A53-DDBE-AB4F-929F-D2A64E70C346}" type="datetimeFigureOut">
              <a:t>5/9/20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1FFC94-24DE-4E47-B899-2E912497A2D5}" type="slidenum">
              <a:t>‹#›</a:t>
            </a:fld>
            <a:endParaRPr lang="en-US"/>
          </a:p>
        </p:txBody>
      </p:sp>
    </p:spTree>
    <p:extLst>
      <p:ext uri="{BB962C8B-B14F-4D97-AF65-F5344CB8AC3E}">
        <p14:creationId xmlns:p14="http://schemas.microsoft.com/office/powerpoint/2010/main" val="2584807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CF10A53-DDBE-AB4F-929F-D2A64E70C346}" type="datetimeFigureOut">
              <a:t>5/9/20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1FFC94-24DE-4E47-B899-2E912497A2D5}" type="slidenum">
              <a:t>‹#›</a:t>
            </a:fld>
            <a:endParaRPr lang="en-US"/>
          </a:p>
        </p:txBody>
      </p:sp>
    </p:spTree>
    <p:extLst>
      <p:ext uri="{BB962C8B-B14F-4D97-AF65-F5344CB8AC3E}">
        <p14:creationId xmlns:p14="http://schemas.microsoft.com/office/powerpoint/2010/main" val="2317854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CF10A53-DDBE-AB4F-929F-D2A64E70C346}" type="datetimeFigureOut">
              <a:t>5/9/20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1FFC94-24DE-4E47-B899-2E912497A2D5}" type="slidenum">
              <a:t>‹#›</a:t>
            </a:fld>
            <a:endParaRPr lang="en-US"/>
          </a:p>
        </p:txBody>
      </p:sp>
    </p:spTree>
    <p:extLst>
      <p:ext uri="{BB962C8B-B14F-4D97-AF65-F5344CB8AC3E}">
        <p14:creationId xmlns:p14="http://schemas.microsoft.com/office/powerpoint/2010/main" val="316561135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Relationship Id="rId14" Type="http://schemas.openxmlformats.org/officeDocument/2006/relationships/slideLayout" Target="../slideLayouts/slideLayout25.xml"/><Relationship Id="rId15" Type="http://schemas.openxmlformats.org/officeDocument/2006/relationships/slideLayout" Target="../slideLayouts/slideLayout26.xml"/><Relationship Id="rId16" Type="http://schemas.openxmlformats.org/officeDocument/2006/relationships/slideLayout" Target="../slideLayouts/slideLayout27.xml"/><Relationship Id="rId17"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10A53-DDBE-AB4F-929F-D2A64E70C346}" type="datetimeFigureOut">
              <a:t>5/9/20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1FFC94-24DE-4E47-B899-2E912497A2D5}" type="slidenum">
              <a:t>‹#›</a:t>
            </a:fld>
            <a:endParaRPr lang="en-US"/>
          </a:p>
        </p:txBody>
      </p:sp>
    </p:spTree>
    <p:extLst>
      <p:ext uri="{BB962C8B-B14F-4D97-AF65-F5344CB8AC3E}">
        <p14:creationId xmlns:p14="http://schemas.microsoft.com/office/powerpoint/2010/main" val="3254659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503" y="2133600"/>
            <a:ext cx="7076747" cy="3992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794936" y="6437032"/>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pPr defTabSz="914400"/>
            <a:fld id="{4251665B-C24A-4702-B522-6A4334602E03}" type="datetimeFigureOut">
              <a:rPr lang="en-US" smtClean="0">
                <a:solidFill>
                  <a:prstClr val="white">
                    <a:lumMod val="65000"/>
                  </a:prstClr>
                </a:solidFill>
                <a:latin typeface="Calibri"/>
              </a:rPr>
              <a:pPr defTabSz="914400"/>
              <a:t>5/9/20</a:t>
            </a:fld>
            <a:endParaRPr lang="en-US">
              <a:solidFill>
                <a:prstClr val="white">
                  <a:lumMod val="65000"/>
                </a:prstClr>
              </a:solidFill>
              <a:latin typeface="Calibri"/>
            </a:endParaRPr>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pPr defTabSz="914400"/>
            <a:endParaRPr lang="en-US">
              <a:solidFill>
                <a:prstClr val="white">
                  <a:lumMod val="65000"/>
                </a:prstClr>
              </a:solidFill>
              <a:latin typeface="Calibri"/>
            </a:endParaRPr>
          </a:p>
        </p:txBody>
      </p:sp>
      <p:sp>
        <p:nvSpPr>
          <p:cNvPr id="6" name="Slide Number Placeholder 5"/>
          <p:cNvSpPr>
            <a:spLocks noGrp="1"/>
          </p:cNvSpPr>
          <p:nvPr>
            <p:ph type="sldNum" sz="quarter" idx="4"/>
          </p:nvPr>
        </p:nvSpPr>
        <p:spPr>
          <a:xfrm>
            <a:off x="8306459" y="167347"/>
            <a:ext cx="630621" cy="359760"/>
          </a:xfrm>
          <a:prstGeom prst="rect">
            <a:avLst/>
          </a:prstGeom>
        </p:spPr>
        <p:txBody>
          <a:bodyPr vert="horz" lIns="91440" tIns="45720" rIns="91440" bIns="45720" rtlCol="0" anchor="ctr"/>
          <a:lstStyle>
            <a:lvl1pPr algn="r">
              <a:defRPr sz="1400" b="1">
                <a:solidFill>
                  <a:schemeClr val="tx1">
                    <a:lumMod val="85000"/>
                    <a:lumOff val="15000"/>
                  </a:schemeClr>
                </a:solidFill>
              </a:defRPr>
            </a:lvl1pPr>
          </a:lstStyle>
          <a:p>
            <a:pPr defTabSz="914400"/>
            <a:fld id="{5FD889E0-CAB2-4699-909D-B9A88D47ACBE}" type="slidenum">
              <a:rPr lang="en-US" smtClean="0">
                <a:solidFill>
                  <a:prstClr val="black">
                    <a:lumMod val="85000"/>
                    <a:lumOff val="15000"/>
                  </a:prstClr>
                </a:solidFill>
                <a:latin typeface="Calibri"/>
              </a:rPr>
              <a:pPr defTabSz="914400"/>
              <a:t>‹#›</a:t>
            </a:fld>
            <a:endParaRPr lang="en-US">
              <a:solidFill>
                <a:prstClr val="black">
                  <a:lumMod val="85000"/>
                  <a:lumOff val="15000"/>
                </a:prstClr>
              </a:solidFill>
              <a:latin typeface="Calibri"/>
            </a:endParaRPr>
          </a:p>
        </p:txBody>
      </p:sp>
      <p:sp>
        <p:nvSpPr>
          <p:cNvPr id="2" name="Title Placeholder 1"/>
          <p:cNvSpPr>
            <a:spLocks noGrp="1"/>
          </p:cNvSpPr>
          <p:nvPr>
            <p:ph type="title"/>
          </p:nvPr>
        </p:nvSpPr>
        <p:spPr>
          <a:xfrm>
            <a:off x="284163" y="630382"/>
            <a:ext cx="8574087" cy="967840"/>
          </a:xfrm>
          <a:prstGeom prst="rect">
            <a:avLst/>
          </a:prstGeom>
          <a:solidFill>
            <a:schemeClr val="tx1">
              <a:lumMod val="85000"/>
              <a:lumOff val="15000"/>
              <a:alpha val="70000"/>
            </a:schemeClr>
          </a:solidFill>
        </p:spPr>
        <p:txBody>
          <a:bodyPr vert="horz" lIns="91440" tIns="45720" rIns="91440" bIns="45720" rtlCol="0" anchor="ctr">
            <a:normAutofit/>
          </a:bodyPr>
          <a:lstStyle/>
          <a:p>
            <a:r>
              <a:rPr lang="en-US" smtClean="0"/>
              <a:t>Click to edit Master title style</a:t>
            </a:r>
            <a:endParaRPr/>
          </a:p>
        </p:txBody>
      </p:sp>
    </p:spTree>
    <p:extLst>
      <p:ext uri="{BB962C8B-B14F-4D97-AF65-F5344CB8AC3E}">
        <p14:creationId xmlns:p14="http://schemas.microsoft.com/office/powerpoint/2010/main" val="95219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r" defTabSz="914400" rtl="0" eaLnBrk="1" latinLnBrk="0" hangingPunct="1">
        <a:spcBef>
          <a:spcPct val="0"/>
        </a:spcBef>
        <a:buNone/>
        <a:defRPr sz="4200" kern="1200">
          <a:solidFill>
            <a:schemeClr val="bg1"/>
          </a:solidFill>
          <a:latin typeface="+mj-lt"/>
          <a:ea typeface="+mj-ea"/>
          <a:cs typeface="+mj-cs"/>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3856404" y="4248951"/>
            <a:ext cx="2090993" cy="551898"/>
          </a:xfrm>
          <a:prstGeom prst="rect">
            <a:avLst/>
          </a:prstGeom>
          <a:noFill/>
          <a:ln>
            <a:solidFill>
              <a:srgbClr val="868BA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alibri"/>
            </a:endParaRPr>
          </a:p>
        </p:txBody>
      </p:sp>
      <p:sp>
        <p:nvSpPr>
          <p:cNvPr id="6" name="Rectangle 5"/>
          <p:cNvSpPr/>
          <p:nvPr/>
        </p:nvSpPr>
        <p:spPr>
          <a:xfrm>
            <a:off x="288052" y="2127527"/>
            <a:ext cx="8500068" cy="3991024"/>
          </a:xfrm>
          <a:prstGeom prst="rect">
            <a:avLst/>
          </a:prstGeom>
          <a:noFill/>
          <a:ln w="12700" cmpd="sng">
            <a:solidFill>
              <a:schemeClr val="tx2">
                <a:lumMod val="50000"/>
                <a:lumOff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solidFill>
                <a:prstClr val="black"/>
              </a:solidFill>
              <a:latin typeface="Calibri"/>
            </a:endParaRPr>
          </a:p>
        </p:txBody>
      </p:sp>
      <p:sp>
        <p:nvSpPr>
          <p:cNvPr id="2" name="Title 1"/>
          <p:cNvSpPr>
            <a:spLocks noGrp="1"/>
          </p:cNvSpPr>
          <p:nvPr>
            <p:ph type="ctrTitle"/>
          </p:nvPr>
        </p:nvSpPr>
        <p:spPr/>
        <p:txBody>
          <a:bodyPr/>
          <a:lstStyle/>
          <a:p>
            <a:r>
              <a:rPr lang="en-US"/>
              <a:t>Workspace Blueprint</a:t>
            </a:r>
          </a:p>
        </p:txBody>
      </p:sp>
      <p:sp>
        <p:nvSpPr>
          <p:cNvPr id="3" name="Subtitle 2"/>
          <p:cNvSpPr>
            <a:spLocks noGrp="1"/>
          </p:cNvSpPr>
          <p:nvPr>
            <p:ph type="subTitle" idx="1"/>
          </p:nvPr>
        </p:nvSpPr>
        <p:spPr/>
        <p:txBody>
          <a:bodyPr/>
          <a:lstStyle/>
          <a:p>
            <a:r>
              <a:rPr lang="en-US"/>
              <a:t>What will our beautiful virtual workspace look like?</a:t>
            </a:r>
          </a:p>
        </p:txBody>
      </p:sp>
      <p:sp>
        <p:nvSpPr>
          <p:cNvPr id="28" name="TextBox 27"/>
          <p:cNvSpPr txBox="1"/>
          <p:nvPr/>
        </p:nvSpPr>
        <p:spPr>
          <a:xfrm>
            <a:off x="5547633" y="544203"/>
            <a:ext cx="3240487" cy="1107996"/>
          </a:xfrm>
          <a:prstGeom prst="rect">
            <a:avLst/>
          </a:prstGeom>
          <a:noFill/>
        </p:spPr>
        <p:txBody>
          <a:bodyPr wrap="square" rtlCol="0">
            <a:spAutoFit/>
          </a:bodyPr>
          <a:lstStyle/>
          <a:p>
            <a:pPr algn="r"/>
            <a:r>
              <a:rPr lang="en-US" sz="1100" b="1" dirty="0">
                <a:solidFill>
                  <a:srgbClr val="1F5991"/>
                </a:solidFill>
                <a:latin typeface="Calibri"/>
              </a:rPr>
              <a:t>Directions: </a:t>
            </a:r>
            <a:r>
              <a:rPr lang="en-US" sz="1100" dirty="0">
                <a:solidFill>
                  <a:srgbClr val="1F5991"/>
                </a:solidFill>
                <a:latin typeface="Calibri"/>
              </a:rPr>
              <a:t>Imagine being in a physical space with your teammates. What would you be able to do that you can’t do now? Map those interactions onto the blueprint, including suggestions for supporting tools if you wish. Adjust the blueprint’s walls and spaces as needed to fit your team’s needs.</a:t>
            </a:r>
          </a:p>
        </p:txBody>
      </p:sp>
      <p:sp>
        <p:nvSpPr>
          <p:cNvPr id="37" name="TextBox 36"/>
          <p:cNvSpPr txBox="1"/>
          <p:nvPr/>
        </p:nvSpPr>
        <p:spPr>
          <a:xfrm>
            <a:off x="707931" y="3705170"/>
            <a:ext cx="1216777" cy="261610"/>
          </a:xfrm>
          <a:prstGeom prst="rect">
            <a:avLst/>
          </a:prstGeom>
          <a:noFill/>
        </p:spPr>
        <p:txBody>
          <a:bodyPr wrap="square" rtlCol="0">
            <a:spAutoFit/>
          </a:bodyPr>
          <a:lstStyle/>
          <a:p>
            <a:pPr algn="ctr"/>
            <a:r>
              <a:rPr lang="en-US" sz="1100" b="1">
                <a:solidFill>
                  <a:prstClr val="black"/>
                </a:solidFill>
                <a:latin typeface="Calibri"/>
              </a:rPr>
              <a:t>Conference Room</a:t>
            </a:r>
          </a:p>
        </p:txBody>
      </p:sp>
      <p:cxnSp>
        <p:nvCxnSpPr>
          <p:cNvPr id="23" name="Straight Connector 22"/>
          <p:cNvCxnSpPr/>
          <p:nvPr/>
        </p:nvCxnSpPr>
        <p:spPr>
          <a:xfrm>
            <a:off x="2415705" y="4032481"/>
            <a:ext cx="0" cy="2086070"/>
          </a:xfrm>
          <a:prstGeom prst="line">
            <a:avLst/>
          </a:prstGeom>
          <a:ln w="12700" cmpd="sng">
            <a:solidFill>
              <a:srgbClr val="868BA4"/>
            </a:solidFill>
          </a:ln>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288052" y="3580791"/>
            <a:ext cx="2127653" cy="1"/>
          </a:xfrm>
          <a:prstGeom prst="line">
            <a:avLst/>
          </a:prstGeom>
          <a:ln w="12700" cmpd="sng">
            <a:solidFill>
              <a:srgbClr val="868BA4"/>
            </a:solidFill>
          </a:ln>
        </p:spPr>
        <p:style>
          <a:lnRef idx="2">
            <a:schemeClr val="accent1"/>
          </a:lnRef>
          <a:fillRef idx="0">
            <a:schemeClr val="accent1"/>
          </a:fillRef>
          <a:effectRef idx="1">
            <a:schemeClr val="accent1"/>
          </a:effectRef>
          <a:fontRef idx="minor">
            <a:schemeClr val="tx1"/>
          </a:fontRef>
        </p:style>
      </p:cxnSp>
      <p:sp>
        <p:nvSpPr>
          <p:cNvPr id="44" name="TextBox 43"/>
          <p:cNvSpPr txBox="1"/>
          <p:nvPr/>
        </p:nvSpPr>
        <p:spPr>
          <a:xfrm>
            <a:off x="393245" y="5360631"/>
            <a:ext cx="1927247" cy="430887"/>
          </a:xfrm>
          <a:prstGeom prst="rect">
            <a:avLst/>
          </a:prstGeom>
          <a:noFill/>
        </p:spPr>
        <p:txBody>
          <a:bodyPr wrap="square" rtlCol="0">
            <a:spAutoFit/>
          </a:bodyPr>
          <a:lstStyle/>
          <a:p>
            <a:pPr marL="171450" indent="-171450">
              <a:buFont typeface="Arial"/>
              <a:buChar char="•"/>
            </a:pPr>
            <a:r>
              <a:rPr lang="en-US" sz="1100">
                <a:solidFill>
                  <a:prstClr val="black"/>
                </a:solidFill>
                <a:latin typeface="Calibri"/>
              </a:rPr>
              <a:t>Interaction: tool</a:t>
            </a:r>
          </a:p>
          <a:p>
            <a:pPr marL="171450" indent="-171450">
              <a:buFont typeface="Arial"/>
              <a:buChar char="•"/>
            </a:pPr>
            <a:r>
              <a:rPr lang="en-US" sz="1100">
                <a:solidFill>
                  <a:prstClr val="black"/>
                </a:solidFill>
                <a:latin typeface="Calibri"/>
              </a:rPr>
              <a:t>Interaction: tool</a:t>
            </a:r>
          </a:p>
        </p:txBody>
      </p:sp>
      <p:cxnSp>
        <p:nvCxnSpPr>
          <p:cNvPr id="12" name="Straight Connector 11"/>
          <p:cNvCxnSpPr/>
          <p:nvPr/>
        </p:nvCxnSpPr>
        <p:spPr>
          <a:xfrm flipH="1">
            <a:off x="5947397" y="3142193"/>
            <a:ext cx="2840723" cy="0"/>
          </a:xfrm>
          <a:prstGeom prst="line">
            <a:avLst/>
          </a:prstGeom>
          <a:ln w="12700" cmpd="sng">
            <a:solidFill>
              <a:srgbClr val="868BA4"/>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5947397" y="3711716"/>
            <a:ext cx="0" cy="2405661"/>
          </a:xfrm>
          <a:prstGeom prst="line">
            <a:avLst/>
          </a:prstGeom>
          <a:ln w="12700" cmpd="sng">
            <a:solidFill>
              <a:srgbClr val="868BA4"/>
            </a:solidFill>
          </a:ln>
        </p:spPr>
        <p:style>
          <a:lnRef idx="2">
            <a:schemeClr val="accent1"/>
          </a:lnRef>
          <a:fillRef idx="0">
            <a:schemeClr val="accent1"/>
          </a:fillRef>
          <a:effectRef idx="1">
            <a:schemeClr val="accent1"/>
          </a:effectRef>
          <a:fontRef idx="minor">
            <a:schemeClr val="tx1"/>
          </a:fontRef>
        </p:style>
      </p:cxnSp>
      <p:sp>
        <p:nvSpPr>
          <p:cNvPr id="16" name="Oval 15"/>
          <p:cNvSpPr/>
          <p:nvPr/>
        </p:nvSpPr>
        <p:spPr>
          <a:xfrm>
            <a:off x="1001634" y="4032481"/>
            <a:ext cx="713582" cy="1256788"/>
          </a:xfrm>
          <a:prstGeom prst="ellipse">
            <a:avLst/>
          </a:prstGeom>
          <a:noFill/>
          <a:ln>
            <a:solidFill>
              <a:srgbClr val="868BA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alibri"/>
            </a:endParaRPr>
          </a:p>
        </p:txBody>
      </p:sp>
      <p:cxnSp>
        <p:nvCxnSpPr>
          <p:cNvPr id="18" name="Straight Connector 17"/>
          <p:cNvCxnSpPr/>
          <p:nvPr/>
        </p:nvCxnSpPr>
        <p:spPr>
          <a:xfrm>
            <a:off x="1119473" y="2127527"/>
            <a:ext cx="0" cy="504062"/>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556463" y="2631589"/>
            <a:ext cx="563010" cy="0"/>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1870280" y="2127527"/>
            <a:ext cx="0" cy="504062"/>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1307270" y="2631589"/>
            <a:ext cx="563010" cy="0"/>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2674806" y="2127527"/>
            <a:ext cx="0" cy="504062"/>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2111796" y="2631589"/>
            <a:ext cx="563010" cy="0"/>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3466034" y="2127527"/>
            <a:ext cx="0" cy="504062"/>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2903024" y="2631589"/>
            <a:ext cx="563010" cy="0"/>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4210719" y="2127527"/>
            <a:ext cx="0" cy="504062"/>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3647709" y="2631589"/>
            <a:ext cx="563010" cy="0"/>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4948755" y="2127527"/>
            <a:ext cx="0" cy="504062"/>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4385745" y="2631589"/>
            <a:ext cx="563010" cy="0"/>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5666844" y="2127527"/>
            <a:ext cx="0" cy="504062"/>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5103834" y="2631589"/>
            <a:ext cx="563010" cy="0"/>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6399570" y="2127527"/>
            <a:ext cx="0" cy="504062"/>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5836560" y="2631589"/>
            <a:ext cx="563010" cy="0"/>
          </a:xfrm>
          <a:prstGeom prst="line">
            <a:avLst/>
          </a:prstGeom>
          <a:ln w="12700" cmpd="sng">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sp>
        <p:nvSpPr>
          <p:cNvPr id="55" name="TextBox 54"/>
          <p:cNvSpPr txBox="1"/>
          <p:nvPr/>
        </p:nvSpPr>
        <p:spPr>
          <a:xfrm>
            <a:off x="2857645" y="2681166"/>
            <a:ext cx="1216777" cy="261610"/>
          </a:xfrm>
          <a:prstGeom prst="rect">
            <a:avLst/>
          </a:prstGeom>
          <a:noFill/>
        </p:spPr>
        <p:txBody>
          <a:bodyPr wrap="square" rtlCol="0">
            <a:spAutoFit/>
          </a:bodyPr>
          <a:lstStyle/>
          <a:p>
            <a:pPr algn="ctr"/>
            <a:r>
              <a:rPr lang="en-US" sz="1100" b="1">
                <a:solidFill>
                  <a:prstClr val="black"/>
                </a:solidFill>
                <a:latin typeface="Calibri"/>
              </a:rPr>
              <a:t>Offices</a:t>
            </a:r>
          </a:p>
        </p:txBody>
      </p:sp>
      <p:sp>
        <p:nvSpPr>
          <p:cNvPr id="56" name="TextBox 55"/>
          <p:cNvSpPr txBox="1"/>
          <p:nvPr/>
        </p:nvSpPr>
        <p:spPr>
          <a:xfrm>
            <a:off x="3739597" y="2727332"/>
            <a:ext cx="1927247" cy="430887"/>
          </a:xfrm>
          <a:prstGeom prst="rect">
            <a:avLst/>
          </a:prstGeom>
          <a:noFill/>
        </p:spPr>
        <p:txBody>
          <a:bodyPr wrap="square" rtlCol="0">
            <a:spAutoFit/>
          </a:bodyPr>
          <a:lstStyle/>
          <a:p>
            <a:pPr marL="171450" indent="-171450">
              <a:buFont typeface="Arial"/>
              <a:buChar char="•"/>
            </a:pPr>
            <a:r>
              <a:rPr lang="en-US" sz="1100" dirty="0">
                <a:solidFill>
                  <a:prstClr val="black"/>
                </a:solidFill>
                <a:latin typeface="Calibri"/>
              </a:rPr>
              <a:t>Interaction: tool</a:t>
            </a:r>
          </a:p>
          <a:p>
            <a:pPr marL="171450" indent="-171450">
              <a:buFont typeface="Arial"/>
              <a:buChar char="•"/>
            </a:pPr>
            <a:r>
              <a:rPr lang="en-US" sz="1100" dirty="0">
                <a:solidFill>
                  <a:prstClr val="black"/>
                </a:solidFill>
                <a:latin typeface="Calibri"/>
              </a:rPr>
              <a:t>Interaction: tool</a:t>
            </a:r>
          </a:p>
        </p:txBody>
      </p:sp>
      <p:sp>
        <p:nvSpPr>
          <p:cNvPr id="57" name="TextBox 56"/>
          <p:cNvSpPr txBox="1"/>
          <p:nvPr/>
        </p:nvSpPr>
        <p:spPr>
          <a:xfrm>
            <a:off x="6735410" y="2202411"/>
            <a:ext cx="1894957" cy="261610"/>
          </a:xfrm>
          <a:prstGeom prst="rect">
            <a:avLst/>
          </a:prstGeom>
          <a:noFill/>
        </p:spPr>
        <p:txBody>
          <a:bodyPr wrap="square" rtlCol="0">
            <a:spAutoFit/>
          </a:bodyPr>
          <a:lstStyle/>
          <a:p>
            <a:pPr algn="ctr"/>
            <a:r>
              <a:rPr lang="en-US" sz="1100" b="1">
                <a:solidFill>
                  <a:prstClr val="black"/>
                </a:solidFill>
                <a:latin typeface="Calibri"/>
              </a:rPr>
              <a:t>Storage (Files, Equipment</a:t>
            </a:r>
            <a:r>
              <a:rPr lang="is-IS" sz="1100" b="1">
                <a:solidFill>
                  <a:prstClr val="black"/>
                </a:solidFill>
                <a:latin typeface="Calibri"/>
              </a:rPr>
              <a:t>…)</a:t>
            </a:r>
            <a:endParaRPr lang="en-US" sz="1100" b="1">
              <a:solidFill>
                <a:prstClr val="black"/>
              </a:solidFill>
              <a:latin typeface="Calibri"/>
            </a:endParaRPr>
          </a:p>
        </p:txBody>
      </p:sp>
      <p:sp>
        <p:nvSpPr>
          <p:cNvPr id="58" name="TextBox 57"/>
          <p:cNvSpPr txBox="1"/>
          <p:nvPr/>
        </p:nvSpPr>
        <p:spPr>
          <a:xfrm>
            <a:off x="6811422" y="2459785"/>
            <a:ext cx="1927247" cy="430887"/>
          </a:xfrm>
          <a:prstGeom prst="rect">
            <a:avLst/>
          </a:prstGeom>
          <a:noFill/>
        </p:spPr>
        <p:txBody>
          <a:bodyPr wrap="square" rtlCol="0">
            <a:spAutoFit/>
          </a:bodyPr>
          <a:lstStyle/>
          <a:p>
            <a:pPr marL="171450" indent="-171450">
              <a:buFont typeface="Arial"/>
              <a:buChar char="•"/>
            </a:pPr>
            <a:r>
              <a:rPr lang="en-US" sz="1100">
                <a:solidFill>
                  <a:prstClr val="black"/>
                </a:solidFill>
                <a:latin typeface="Calibri"/>
              </a:rPr>
              <a:t>Interaction: tool</a:t>
            </a:r>
          </a:p>
          <a:p>
            <a:pPr marL="171450" indent="-171450">
              <a:buFont typeface="Arial"/>
              <a:buChar char="•"/>
            </a:pPr>
            <a:r>
              <a:rPr lang="en-US" sz="1100">
                <a:solidFill>
                  <a:prstClr val="black"/>
                </a:solidFill>
                <a:latin typeface="Calibri"/>
              </a:rPr>
              <a:t>Interaction: tool</a:t>
            </a:r>
          </a:p>
        </p:txBody>
      </p:sp>
      <p:sp>
        <p:nvSpPr>
          <p:cNvPr id="59" name="TextBox 58"/>
          <p:cNvSpPr txBox="1"/>
          <p:nvPr/>
        </p:nvSpPr>
        <p:spPr>
          <a:xfrm>
            <a:off x="6347851" y="3261883"/>
            <a:ext cx="1894957" cy="261610"/>
          </a:xfrm>
          <a:prstGeom prst="rect">
            <a:avLst/>
          </a:prstGeom>
          <a:noFill/>
        </p:spPr>
        <p:txBody>
          <a:bodyPr wrap="square" rtlCol="0">
            <a:spAutoFit/>
          </a:bodyPr>
          <a:lstStyle/>
          <a:p>
            <a:pPr algn="ctr"/>
            <a:r>
              <a:rPr lang="en-US" sz="1100" b="1">
                <a:solidFill>
                  <a:prstClr val="black"/>
                </a:solidFill>
                <a:latin typeface="Calibri"/>
              </a:rPr>
              <a:t>Kitchen / Break Room</a:t>
            </a:r>
          </a:p>
        </p:txBody>
      </p:sp>
      <p:sp>
        <p:nvSpPr>
          <p:cNvPr id="60" name="TextBox 59"/>
          <p:cNvSpPr txBox="1"/>
          <p:nvPr/>
        </p:nvSpPr>
        <p:spPr>
          <a:xfrm>
            <a:off x="6423863" y="3519257"/>
            <a:ext cx="1927247" cy="430887"/>
          </a:xfrm>
          <a:prstGeom prst="rect">
            <a:avLst/>
          </a:prstGeom>
          <a:noFill/>
        </p:spPr>
        <p:txBody>
          <a:bodyPr wrap="square" rtlCol="0">
            <a:spAutoFit/>
          </a:bodyPr>
          <a:lstStyle/>
          <a:p>
            <a:pPr marL="171450" indent="-171450">
              <a:buFont typeface="Arial"/>
              <a:buChar char="•"/>
            </a:pPr>
            <a:r>
              <a:rPr lang="en-US" sz="1100">
                <a:solidFill>
                  <a:prstClr val="black"/>
                </a:solidFill>
                <a:latin typeface="Calibri"/>
              </a:rPr>
              <a:t>Interaction: tool</a:t>
            </a:r>
          </a:p>
          <a:p>
            <a:pPr marL="171450" indent="-171450">
              <a:buFont typeface="Arial"/>
              <a:buChar char="•"/>
            </a:pPr>
            <a:r>
              <a:rPr lang="en-US" sz="1100">
                <a:solidFill>
                  <a:prstClr val="black"/>
                </a:solidFill>
                <a:latin typeface="Calibri"/>
              </a:rPr>
              <a:t>Interaction: tool</a:t>
            </a:r>
          </a:p>
        </p:txBody>
      </p:sp>
      <p:sp>
        <p:nvSpPr>
          <p:cNvPr id="24" name="Oval 23"/>
          <p:cNvSpPr/>
          <p:nvPr/>
        </p:nvSpPr>
        <p:spPr>
          <a:xfrm>
            <a:off x="6336471" y="4582742"/>
            <a:ext cx="777889" cy="1208776"/>
          </a:xfrm>
          <a:prstGeom prst="ellipse">
            <a:avLst/>
          </a:prstGeom>
          <a:noFill/>
          <a:ln>
            <a:solidFill>
              <a:srgbClr val="868BA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alibri"/>
            </a:endParaRPr>
          </a:p>
        </p:txBody>
      </p:sp>
      <p:sp>
        <p:nvSpPr>
          <p:cNvPr id="25" name="Rectangle 24"/>
          <p:cNvSpPr/>
          <p:nvPr/>
        </p:nvSpPr>
        <p:spPr>
          <a:xfrm>
            <a:off x="8392978" y="3142193"/>
            <a:ext cx="387559" cy="2975184"/>
          </a:xfrm>
          <a:prstGeom prst="rect">
            <a:avLst/>
          </a:prstGeom>
          <a:noFill/>
          <a:ln>
            <a:solidFill>
              <a:srgbClr val="868BA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alibri"/>
            </a:endParaRPr>
          </a:p>
        </p:txBody>
      </p:sp>
      <p:sp>
        <p:nvSpPr>
          <p:cNvPr id="26" name="Arc 25"/>
          <p:cNvSpPr/>
          <p:nvPr/>
        </p:nvSpPr>
        <p:spPr>
          <a:xfrm>
            <a:off x="2415705" y="5351554"/>
            <a:ext cx="1533994" cy="1533994"/>
          </a:xfrm>
          <a:prstGeom prst="arc">
            <a:avLst/>
          </a:prstGeom>
          <a:ln w="12700" cmpd="sng">
            <a:solidFill>
              <a:srgbClr val="868BA4"/>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prstClr val="black"/>
              </a:solidFill>
              <a:latin typeface="Calibri"/>
            </a:endParaRPr>
          </a:p>
        </p:txBody>
      </p:sp>
      <p:cxnSp>
        <p:nvCxnSpPr>
          <p:cNvPr id="32" name="Straight Connector 31"/>
          <p:cNvCxnSpPr>
            <a:stCxn id="26" idx="0"/>
          </p:cNvCxnSpPr>
          <p:nvPr/>
        </p:nvCxnSpPr>
        <p:spPr>
          <a:xfrm>
            <a:off x="3182702" y="5351554"/>
            <a:ext cx="2156" cy="765823"/>
          </a:xfrm>
          <a:prstGeom prst="line">
            <a:avLst/>
          </a:prstGeom>
          <a:ln w="12700" cmpd="sng">
            <a:solidFill>
              <a:srgbClr val="868BA4"/>
            </a:solidFill>
          </a:ln>
        </p:spPr>
        <p:style>
          <a:lnRef idx="2">
            <a:schemeClr val="accent1"/>
          </a:lnRef>
          <a:fillRef idx="0">
            <a:schemeClr val="accent1"/>
          </a:fillRef>
          <a:effectRef idx="1">
            <a:schemeClr val="accent1"/>
          </a:effectRef>
          <a:fontRef idx="minor">
            <a:schemeClr val="tx1"/>
          </a:fontRef>
        </p:style>
      </p:cxnSp>
      <p:sp>
        <p:nvSpPr>
          <p:cNvPr id="61" name="TextBox 60"/>
          <p:cNvSpPr txBox="1"/>
          <p:nvPr/>
        </p:nvSpPr>
        <p:spPr>
          <a:xfrm>
            <a:off x="3887057" y="3948299"/>
            <a:ext cx="1216777" cy="261610"/>
          </a:xfrm>
          <a:prstGeom prst="rect">
            <a:avLst/>
          </a:prstGeom>
          <a:noFill/>
        </p:spPr>
        <p:txBody>
          <a:bodyPr wrap="square" rtlCol="0">
            <a:spAutoFit/>
          </a:bodyPr>
          <a:lstStyle/>
          <a:p>
            <a:pPr algn="ctr"/>
            <a:r>
              <a:rPr lang="en-US" sz="1100" b="1">
                <a:solidFill>
                  <a:prstClr val="black"/>
                </a:solidFill>
                <a:latin typeface="Calibri"/>
              </a:rPr>
              <a:t>Reception Desk</a:t>
            </a:r>
          </a:p>
        </p:txBody>
      </p:sp>
      <p:sp>
        <p:nvSpPr>
          <p:cNvPr id="62" name="TextBox 61"/>
          <p:cNvSpPr txBox="1"/>
          <p:nvPr/>
        </p:nvSpPr>
        <p:spPr>
          <a:xfrm>
            <a:off x="3938320" y="4311351"/>
            <a:ext cx="1927247" cy="430887"/>
          </a:xfrm>
          <a:prstGeom prst="rect">
            <a:avLst/>
          </a:prstGeom>
          <a:noFill/>
        </p:spPr>
        <p:txBody>
          <a:bodyPr wrap="square" rtlCol="0">
            <a:spAutoFit/>
          </a:bodyPr>
          <a:lstStyle/>
          <a:p>
            <a:pPr marL="171450" indent="-171450">
              <a:buFont typeface="Arial"/>
              <a:buChar char="•"/>
            </a:pPr>
            <a:r>
              <a:rPr lang="en-US" sz="1100">
                <a:solidFill>
                  <a:srgbClr val="FFFFFF"/>
                </a:solidFill>
                <a:latin typeface="Calibri"/>
              </a:rPr>
              <a:t>Interaction: tool</a:t>
            </a:r>
          </a:p>
          <a:p>
            <a:pPr marL="171450" indent="-171450">
              <a:buFont typeface="Arial"/>
              <a:buChar char="•"/>
            </a:pPr>
            <a:r>
              <a:rPr lang="en-US" sz="1100">
                <a:solidFill>
                  <a:srgbClr val="FFFFFF"/>
                </a:solidFill>
                <a:latin typeface="Calibri"/>
              </a:rPr>
              <a:t>Interaction: tool</a:t>
            </a:r>
          </a:p>
        </p:txBody>
      </p:sp>
      <p:sp>
        <p:nvSpPr>
          <p:cNvPr id="63" name="TextBox 62"/>
          <p:cNvSpPr txBox="1"/>
          <p:nvPr/>
        </p:nvSpPr>
        <p:spPr>
          <a:xfrm>
            <a:off x="2857645" y="5855767"/>
            <a:ext cx="1216777" cy="261610"/>
          </a:xfrm>
          <a:prstGeom prst="rect">
            <a:avLst/>
          </a:prstGeom>
          <a:noFill/>
        </p:spPr>
        <p:txBody>
          <a:bodyPr wrap="square" rtlCol="0">
            <a:spAutoFit/>
          </a:bodyPr>
          <a:lstStyle/>
          <a:p>
            <a:pPr algn="ctr"/>
            <a:r>
              <a:rPr lang="en-US" sz="1100" b="1">
                <a:solidFill>
                  <a:prstClr val="black"/>
                </a:solidFill>
                <a:latin typeface="Calibri"/>
              </a:rPr>
              <a:t>Door</a:t>
            </a:r>
          </a:p>
        </p:txBody>
      </p:sp>
      <p:sp>
        <p:nvSpPr>
          <p:cNvPr id="64" name="Rectangle 63"/>
          <p:cNvSpPr/>
          <p:nvPr/>
        </p:nvSpPr>
        <p:spPr>
          <a:xfrm>
            <a:off x="393245" y="3519257"/>
            <a:ext cx="1787618" cy="45719"/>
          </a:xfrm>
          <a:prstGeom prst="rect">
            <a:avLst/>
          </a:prstGeom>
          <a:noFill/>
          <a:ln>
            <a:solidFill>
              <a:srgbClr val="868BA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latin typeface="Calibri"/>
            </a:endParaRPr>
          </a:p>
        </p:txBody>
      </p:sp>
      <p:sp>
        <p:nvSpPr>
          <p:cNvPr id="65" name="TextBox 64"/>
          <p:cNvSpPr txBox="1"/>
          <p:nvPr/>
        </p:nvSpPr>
        <p:spPr>
          <a:xfrm>
            <a:off x="425318" y="3215717"/>
            <a:ext cx="1990387" cy="261610"/>
          </a:xfrm>
          <a:prstGeom prst="rect">
            <a:avLst/>
          </a:prstGeom>
          <a:noFill/>
        </p:spPr>
        <p:txBody>
          <a:bodyPr wrap="square" rtlCol="0">
            <a:spAutoFit/>
          </a:bodyPr>
          <a:lstStyle/>
          <a:p>
            <a:pPr algn="ctr"/>
            <a:r>
              <a:rPr lang="en-US" sz="1100" b="1">
                <a:solidFill>
                  <a:prstClr val="black"/>
                </a:solidFill>
                <a:latin typeface="Calibri"/>
              </a:rPr>
              <a:t>Bulletin Board / Whiteboard</a:t>
            </a:r>
          </a:p>
        </p:txBody>
      </p:sp>
      <p:sp>
        <p:nvSpPr>
          <p:cNvPr id="66" name="TextBox 65"/>
          <p:cNvSpPr txBox="1"/>
          <p:nvPr/>
        </p:nvSpPr>
        <p:spPr>
          <a:xfrm>
            <a:off x="488457" y="2830996"/>
            <a:ext cx="1927247" cy="430887"/>
          </a:xfrm>
          <a:prstGeom prst="rect">
            <a:avLst/>
          </a:prstGeom>
          <a:noFill/>
        </p:spPr>
        <p:txBody>
          <a:bodyPr wrap="square" rtlCol="0">
            <a:spAutoFit/>
          </a:bodyPr>
          <a:lstStyle/>
          <a:p>
            <a:pPr marL="171450" indent="-171450">
              <a:buFont typeface="Arial"/>
              <a:buChar char="•"/>
            </a:pPr>
            <a:r>
              <a:rPr lang="en-US" sz="1100">
                <a:solidFill>
                  <a:prstClr val="black"/>
                </a:solidFill>
                <a:latin typeface="Calibri"/>
              </a:rPr>
              <a:t>Interaction: tool</a:t>
            </a:r>
          </a:p>
          <a:p>
            <a:pPr marL="171450" indent="-171450">
              <a:buFont typeface="Arial"/>
              <a:buChar char="•"/>
            </a:pPr>
            <a:r>
              <a:rPr lang="en-US" sz="1100">
                <a:solidFill>
                  <a:prstClr val="black"/>
                </a:solidFill>
                <a:latin typeface="Calibri"/>
              </a:rPr>
              <a:t>Interaction: tool</a:t>
            </a:r>
          </a:p>
        </p:txBody>
      </p:sp>
      <p:sp>
        <p:nvSpPr>
          <p:cNvPr id="46" name="TextBox 45"/>
          <p:cNvSpPr txBox="1"/>
          <p:nvPr/>
        </p:nvSpPr>
        <p:spPr>
          <a:xfrm>
            <a:off x="3949699" y="4920667"/>
            <a:ext cx="1927247" cy="430887"/>
          </a:xfrm>
          <a:prstGeom prst="rect">
            <a:avLst/>
          </a:prstGeom>
          <a:noFill/>
        </p:spPr>
        <p:txBody>
          <a:bodyPr wrap="square" rtlCol="0">
            <a:spAutoFit/>
          </a:bodyPr>
          <a:lstStyle/>
          <a:p>
            <a:pPr marL="171450" indent="-171450">
              <a:buFont typeface="Arial"/>
              <a:buChar char="•"/>
            </a:pPr>
            <a:r>
              <a:rPr lang="en-US" sz="1100" dirty="0">
                <a:solidFill>
                  <a:prstClr val="black"/>
                </a:solidFill>
                <a:latin typeface="Calibri"/>
              </a:rPr>
              <a:t>Interaction: tool</a:t>
            </a:r>
          </a:p>
          <a:p>
            <a:pPr marL="171450" indent="-171450">
              <a:buFont typeface="Arial"/>
              <a:buChar char="•"/>
            </a:pPr>
            <a:r>
              <a:rPr lang="en-US" sz="1100" dirty="0">
                <a:solidFill>
                  <a:prstClr val="black"/>
                </a:solidFill>
                <a:latin typeface="Calibri"/>
              </a:rPr>
              <a:t>Interaction: tool</a:t>
            </a:r>
          </a:p>
        </p:txBody>
      </p:sp>
      <p:sp>
        <p:nvSpPr>
          <p:cNvPr id="67" name="TextBox 66"/>
          <p:cNvSpPr txBox="1"/>
          <p:nvPr/>
        </p:nvSpPr>
        <p:spPr>
          <a:xfrm>
            <a:off x="148683" y="6389722"/>
            <a:ext cx="8690079" cy="230832"/>
          </a:xfrm>
          <a:prstGeom prst="rect">
            <a:avLst/>
          </a:prstGeom>
          <a:noFill/>
        </p:spPr>
        <p:txBody>
          <a:bodyPr wrap="square" rtlCol="0">
            <a:spAutoFit/>
          </a:bodyPr>
          <a:lstStyle/>
          <a:p>
            <a:pPr algn="r"/>
            <a:r>
              <a:rPr lang="de-DE" sz="900" i="1">
                <a:solidFill>
                  <a:prstClr val="black"/>
                </a:solidFill>
              </a:rPr>
              <a:t>Template from </a:t>
            </a:r>
            <a:r>
              <a:rPr lang="de-DE" sz="900">
                <a:solidFill>
                  <a:prstClr val="black"/>
                </a:solidFill>
              </a:rPr>
              <a:t>The Virtual Workspace Architect‘s Guide </a:t>
            </a:r>
            <a:r>
              <a:rPr lang="de-DE" sz="900" i="1">
                <a:solidFill>
                  <a:prstClr val="black"/>
                </a:solidFill>
              </a:rPr>
              <a:t>by Rachel S. Smith. Downloaded from digitalfacilitation.net. © 2020 Rachel S. Smith. May be reproduced for personal use only.</a:t>
            </a:r>
            <a:endParaRPr lang="en-US" sz="900" i="1">
              <a:solidFill>
                <a:prstClr val="black"/>
              </a:solidFill>
            </a:endParaRPr>
          </a:p>
        </p:txBody>
      </p:sp>
    </p:spTree>
    <p:extLst>
      <p:ext uri="{BB962C8B-B14F-4D97-AF65-F5344CB8AC3E}">
        <p14:creationId xmlns:p14="http://schemas.microsoft.com/office/powerpoint/2010/main" val="2326748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Spectrum">
  <a:themeElements>
    <a:clrScheme name="Custom 2">
      <a:dk1>
        <a:sysClr val="windowText" lastClr="000000"/>
      </a:dk1>
      <a:lt1>
        <a:sysClr val="window" lastClr="FFFFFF"/>
      </a:lt1>
      <a:dk2>
        <a:srgbClr val="252731"/>
      </a:dk2>
      <a:lt2>
        <a:srgbClr val="EAE7E4"/>
      </a:lt2>
      <a:accent1>
        <a:srgbClr val="990000"/>
      </a:accent1>
      <a:accent2>
        <a:srgbClr val="FF6600"/>
      </a:accent2>
      <a:accent3>
        <a:srgbClr val="FFAB18"/>
      </a:accent3>
      <a:accent4>
        <a:srgbClr val="99CC00"/>
      </a:accent4>
      <a:accent5>
        <a:srgbClr val="528A02"/>
      </a:accent5>
      <a:accent6>
        <a:srgbClr val="333333"/>
      </a:accent6>
      <a:hlink>
        <a:srgbClr val="660000"/>
      </a:hlink>
      <a:folHlink>
        <a:srgbClr val="CC330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1136</TotalTime>
  <Words>161</Words>
  <Application>Microsoft Macintosh PowerPoint</Application>
  <PresentationFormat>On-screen Show (4:3)</PresentationFormat>
  <Paragraphs>25</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Office Theme</vt:lpstr>
      <vt:lpstr>1_Spectrum</vt:lpstr>
      <vt:lpstr>Workspace Blueprint</vt:lpstr>
    </vt:vector>
  </TitlesOfParts>
  <Company>The Grove Consultants International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Workspace Blueprint</dc:title>
  <dc:creator>Rachel Smith</dc:creator>
  <cp:lastModifiedBy>Rachel Smith</cp:lastModifiedBy>
  <cp:revision>3</cp:revision>
  <dcterms:created xsi:type="dcterms:W3CDTF">2020-05-09T22:45:44Z</dcterms:created>
  <dcterms:modified xsi:type="dcterms:W3CDTF">2020-05-10T17:42:37Z</dcterms:modified>
</cp:coreProperties>
</file>