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205" d="100"/>
          <a:sy n="205" d="100"/>
        </p:scale>
        <p:origin x="-8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5/9/20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4163" y="444728"/>
            <a:ext cx="8574087" cy="1244213"/>
          </a:xfrm>
          <a:prstGeom prst="rect">
            <a:avLst/>
          </a:prstGeom>
          <a:solidFill>
            <a:srgbClr val="95B9E0"/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4162" y="1687125"/>
            <a:ext cx="8574087" cy="110517"/>
          </a:xfrm>
          <a:prstGeom prst="rect">
            <a:avLst/>
          </a:prstGeom>
          <a:solidFill>
            <a:srgbClr val="1F59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341" y="375865"/>
            <a:ext cx="7808976" cy="847623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>
                <a:solidFill>
                  <a:srgbClr val="1F599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226573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rgbClr val="1F599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252890" y="6223807"/>
            <a:ext cx="8574087" cy="159586"/>
          </a:xfrm>
          <a:prstGeom prst="rect">
            <a:avLst/>
          </a:prstGeom>
          <a:solidFill>
            <a:srgbClr val="95B9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>
              <a:solidFill>
                <a:prstClr val="white"/>
              </a:solidFill>
              <a:latin typeface="Calibri"/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252363" y="6165965"/>
            <a:ext cx="8574087" cy="57854"/>
          </a:xfrm>
          <a:prstGeom prst="rect">
            <a:avLst/>
          </a:prstGeom>
          <a:solidFill>
            <a:srgbClr val="1F59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6785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0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5/9/20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3889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5/9/20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4639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284163" y="4280647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778189"/>
            <a:ext cx="8360242" cy="566738"/>
          </a:xfrm>
          <a:noFill/>
        </p:spPr>
        <p:txBody>
          <a:bodyPr anchor="b">
            <a:normAutofit/>
          </a:bodyPr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5/9/20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8852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5/9/20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4163" y="4267200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3" y="461682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13292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3" y="4801575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5/9/20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23008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5/9/20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3964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2" y="2857535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5/9/20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3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0641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527107"/>
            <a:ext cx="8574087" cy="106261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5/9/20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284162" y="1594039"/>
            <a:ext cx="8574087" cy="11051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40601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5/9/20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230889" y="444728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sz="3600">
                <a:solidFill>
                  <a:prstClr val="white"/>
                </a:solidFill>
                <a:latin typeface="Calibri"/>
                <a:sym typeface="Wingdings"/>
              </a:rPr>
              <a:t></a:t>
            </a:r>
            <a:endParaRPr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466881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sz="3600">
                <a:solidFill>
                  <a:prstClr val="white"/>
                </a:solidFill>
                <a:latin typeface="Calibri"/>
                <a:sym typeface="Wingdings"/>
              </a:rPr>
              <a:t></a:t>
            </a:r>
            <a:endParaRPr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5/9/20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97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5/9/20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sz="3600">
                <a:solidFill>
                  <a:prstClr val="white"/>
                </a:solidFill>
                <a:latin typeface="Calibri"/>
                <a:sym typeface="Wingdings"/>
              </a:rPr>
              <a:t></a:t>
            </a:r>
            <a:endParaRPr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2077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5/9/20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23645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5/9/20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028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8" name="Rectangle 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5/9/20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2063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5/9/20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08819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1503" y="2133600"/>
            <a:ext cx="7076747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defTabSz="914400"/>
            <a:fld id="{4251665B-C24A-4702-B522-6A4334602E03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 defTabSz="914400"/>
              <a:t>5/9/20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59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defTabSz="914400"/>
            <a:fld id="{5FD889E0-CAB2-4699-909D-B9A88D47ACBE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 defTabSz="914400"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3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483282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Team Tools Scavenger Hunt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Key Tools and Access Information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29227" y="2182768"/>
            <a:ext cx="1313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prstClr val="black"/>
                </a:solidFill>
                <a:latin typeface="Calibri"/>
              </a:rPr>
              <a:t>TEAM TOOL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1341" y="3389407"/>
            <a:ext cx="313753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prstClr val="black"/>
                </a:solidFill>
                <a:latin typeface="Calibri"/>
              </a:rPr>
              <a:t>Name of Tool</a:t>
            </a:r>
            <a:br>
              <a:rPr lang="en-US">
                <a:solidFill>
                  <a:prstClr val="black"/>
                </a:solidFill>
                <a:latin typeface="Calibri"/>
              </a:rPr>
            </a:br>
            <a:r>
              <a:rPr lang="en-US" sz="1400">
                <a:solidFill>
                  <a:prstClr val="black"/>
                </a:solidFill>
                <a:latin typeface="Calibri"/>
              </a:rPr>
              <a:t>Access link or information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319408" y="4007947"/>
            <a:ext cx="8519297" cy="0"/>
          </a:xfrm>
          <a:prstGeom prst="line">
            <a:avLst/>
          </a:prstGeom>
          <a:ln cap="rnd">
            <a:solidFill>
              <a:srgbClr val="2F588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19408" y="4647080"/>
            <a:ext cx="8519297" cy="0"/>
          </a:xfrm>
          <a:prstGeom prst="line">
            <a:avLst/>
          </a:prstGeom>
          <a:ln cap="rnd">
            <a:solidFill>
              <a:srgbClr val="2F588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19408" y="5329932"/>
            <a:ext cx="8519297" cy="0"/>
          </a:xfrm>
          <a:prstGeom prst="line">
            <a:avLst/>
          </a:prstGeom>
          <a:ln cap="rnd">
            <a:solidFill>
              <a:srgbClr val="2F588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19464" y="3377602"/>
            <a:ext cx="8519297" cy="0"/>
          </a:xfrm>
          <a:prstGeom prst="line">
            <a:avLst/>
          </a:prstGeom>
          <a:ln cap="rnd">
            <a:solidFill>
              <a:srgbClr val="2F588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981257" y="518728"/>
            <a:ext cx="178873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solidFill>
                  <a:srgbClr val="1F5991"/>
                </a:solidFill>
                <a:latin typeface="Calibri"/>
              </a:rPr>
              <a:t>Directions: Visit each of the team tools listed to find the requested information.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656059" y="3414543"/>
            <a:ext cx="25062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>
                <a:solidFill>
                  <a:prstClr val="black"/>
                </a:solidFill>
                <a:latin typeface="Calibri"/>
              </a:rPr>
              <a:t>What each person has to do, find, or capture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62055" y="3409927"/>
            <a:ext cx="25079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>
                <a:solidFill>
                  <a:prstClr val="black"/>
                </a:solidFill>
                <a:latin typeface="Calibri"/>
              </a:rPr>
              <a:t>I found it: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3613326" y="2245359"/>
            <a:ext cx="0" cy="3849186"/>
          </a:xfrm>
          <a:prstGeom prst="line">
            <a:avLst/>
          </a:prstGeom>
          <a:ln cap="rnd">
            <a:solidFill>
              <a:srgbClr val="2F588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162310" y="2253781"/>
            <a:ext cx="0" cy="3849186"/>
          </a:xfrm>
          <a:prstGeom prst="line">
            <a:avLst/>
          </a:prstGeom>
          <a:ln cap="rnd">
            <a:solidFill>
              <a:srgbClr val="2F588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21341" y="4016482"/>
            <a:ext cx="313753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prstClr val="black"/>
                </a:solidFill>
                <a:latin typeface="Calibri"/>
              </a:rPr>
              <a:t>Name of Tool</a:t>
            </a:r>
            <a:br>
              <a:rPr lang="en-US">
                <a:solidFill>
                  <a:prstClr val="black"/>
                </a:solidFill>
                <a:latin typeface="Calibri"/>
              </a:rPr>
            </a:br>
            <a:r>
              <a:rPr lang="en-US" sz="1400">
                <a:solidFill>
                  <a:prstClr val="black"/>
                </a:solidFill>
                <a:latin typeface="Calibri"/>
              </a:rPr>
              <a:t>Access link or information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21341" y="4696321"/>
            <a:ext cx="313753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prstClr val="black"/>
                </a:solidFill>
                <a:latin typeface="Calibri"/>
              </a:rPr>
              <a:t>Name of Tool</a:t>
            </a:r>
            <a:br>
              <a:rPr lang="en-US">
                <a:solidFill>
                  <a:prstClr val="black"/>
                </a:solidFill>
                <a:latin typeface="Calibri"/>
              </a:rPr>
            </a:br>
            <a:r>
              <a:rPr lang="en-US" sz="1400">
                <a:solidFill>
                  <a:prstClr val="black"/>
                </a:solidFill>
                <a:latin typeface="Calibri"/>
              </a:rPr>
              <a:t>Access link or information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21341" y="5398481"/>
            <a:ext cx="313753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prstClr val="black"/>
                </a:solidFill>
                <a:latin typeface="Calibri"/>
              </a:rPr>
              <a:t>Name of Tool</a:t>
            </a:r>
            <a:br>
              <a:rPr lang="en-US">
                <a:solidFill>
                  <a:prstClr val="black"/>
                </a:solidFill>
                <a:latin typeface="Calibri"/>
              </a:rPr>
            </a:br>
            <a:r>
              <a:rPr lang="en-US" sz="1400">
                <a:solidFill>
                  <a:prstClr val="black"/>
                </a:solidFill>
                <a:latin typeface="Calibri"/>
              </a:rPr>
              <a:t>Access link or information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264448" y="2182768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prstClr val="black"/>
                </a:solidFill>
                <a:latin typeface="Calibri"/>
              </a:rPr>
              <a:t>YOUR TASK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771917" y="2182768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Calibri"/>
              </a:rPr>
              <a:t>YOUR ANSWER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656059" y="4066182"/>
            <a:ext cx="25062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>
                <a:solidFill>
                  <a:prstClr val="black"/>
                </a:solidFill>
                <a:latin typeface="Calibri"/>
              </a:rPr>
              <a:t>What each person has to do, find, or capture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656059" y="4696321"/>
            <a:ext cx="25062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>
                <a:solidFill>
                  <a:prstClr val="black"/>
                </a:solidFill>
                <a:latin typeface="Calibri"/>
              </a:rPr>
              <a:t>What each person has to do, find, or capture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656059" y="5464299"/>
            <a:ext cx="25062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>
                <a:solidFill>
                  <a:prstClr val="black"/>
                </a:solidFill>
                <a:latin typeface="Calibri"/>
              </a:rPr>
              <a:t>What each person has to do, find, or capture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262055" y="4066182"/>
            <a:ext cx="25079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>
                <a:solidFill>
                  <a:prstClr val="black"/>
                </a:solidFill>
                <a:latin typeface="Calibri"/>
              </a:rPr>
              <a:t>I found it: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262055" y="4696321"/>
            <a:ext cx="25079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>
                <a:solidFill>
                  <a:prstClr val="black"/>
                </a:solidFill>
                <a:latin typeface="Calibri"/>
              </a:rPr>
              <a:t>I found it: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262055" y="5400343"/>
            <a:ext cx="25079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>
                <a:solidFill>
                  <a:prstClr val="black"/>
                </a:solidFill>
                <a:latin typeface="Calibri"/>
              </a:rPr>
              <a:t>I found it: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21341" y="2752651"/>
            <a:ext cx="313753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prstClr val="black"/>
                </a:solidFill>
                <a:latin typeface="Calibri"/>
              </a:rPr>
              <a:t>Name of Tool</a:t>
            </a:r>
            <a:br>
              <a:rPr lang="en-US">
                <a:solidFill>
                  <a:prstClr val="black"/>
                </a:solidFill>
                <a:latin typeface="Calibri"/>
              </a:rPr>
            </a:br>
            <a:r>
              <a:rPr lang="en-US" sz="1400">
                <a:solidFill>
                  <a:prstClr val="black"/>
                </a:solidFill>
                <a:latin typeface="Calibri"/>
              </a:rPr>
              <a:t>Access link or information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319464" y="2740846"/>
            <a:ext cx="8519297" cy="0"/>
          </a:xfrm>
          <a:prstGeom prst="line">
            <a:avLst/>
          </a:prstGeom>
          <a:ln cap="rnd">
            <a:solidFill>
              <a:srgbClr val="2F588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656059" y="2777787"/>
            <a:ext cx="25062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>
                <a:solidFill>
                  <a:prstClr val="black"/>
                </a:solidFill>
                <a:latin typeface="Calibri"/>
              </a:rPr>
              <a:t>What each person has to do, find, or capture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262055" y="2773171"/>
            <a:ext cx="25079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>
                <a:solidFill>
                  <a:prstClr val="black"/>
                </a:solidFill>
                <a:latin typeface="Calibri"/>
              </a:rPr>
              <a:t>I found it: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30098" y="6389722"/>
            <a:ext cx="87086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900" i="1">
                <a:solidFill>
                  <a:prstClr val="black"/>
                </a:solidFill>
                <a:latin typeface="Calibri"/>
              </a:rPr>
              <a:t>Template from </a:t>
            </a:r>
            <a:r>
              <a:rPr lang="de-DE" sz="900">
                <a:solidFill>
                  <a:prstClr val="black"/>
                </a:solidFill>
                <a:latin typeface="Calibri"/>
              </a:rPr>
              <a:t>The Virtual Workspace Architect‘s Guide </a:t>
            </a:r>
            <a:r>
              <a:rPr lang="de-DE" sz="900" i="1">
                <a:solidFill>
                  <a:prstClr val="black"/>
                </a:solidFill>
                <a:latin typeface="Calibri"/>
              </a:rPr>
              <a:t>by Rachel S. Smith. Downloaded from digitalfacilitation.net. © 2020 Rachel S. Smith. May be reproduced for personal use only.</a:t>
            </a:r>
            <a:endParaRPr lang="en-US" sz="900" i="1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9434087"/>
      </p:ext>
    </p:extLst>
  </p:cSld>
  <p:clrMapOvr>
    <a:masterClrMapping/>
  </p:clrMapOvr>
</p:sld>
</file>

<file path=ppt/theme/theme1.xml><?xml version="1.0" encoding="utf-8"?>
<a:theme xmlns:a="http://schemas.openxmlformats.org/drawingml/2006/main" name="1_Spectrum">
  <a:themeElements>
    <a:clrScheme name="Custom 2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AB18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Microsoft Macintosh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1_Spectrum</vt:lpstr>
      <vt:lpstr>Team Tools Scavenger Hunt</vt:lpstr>
    </vt:vector>
  </TitlesOfParts>
  <Company>The Grove Consultants International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Tools Scavenger Hunt</dc:title>
  <dc:creator>Rachel Smith</dc:creator>
  <cp:lastModifiedBy>Rachel Smith</cp:lastModifiedBy>
  <cp:revision>2</cp:revision>
  <dcterms:created xsi:type="dcterms:W3CDTF">2020-05-10T17:41:43Z</dcterms:created>
  <dcterms:modified xsi:type="dcterms:W3CDTF">2020-05-10T17:42:28Z</dcterms:modified>
</cp:coreProperties>
</file>